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32" r:id="rId2"/>
    <p:sldId id="344" r:id="rId3"/>
    <p:sldId id="330" r:id="rId4"/>
    <p:sldId id="347" r:id="rId5"/>
    <p:sldId id="346" r:id="rId6"/>
    <p:sldId id="345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CCECFF"/>
    <a:srgbClr val="99CCFF"/>
    <a:srgbClr val="66CCFF"/>
    <a:srgbClr val="FF6600"/>
    <a:srgbClr val="FF0000"/>
    <a:srgbClr val="339933"/>
    <a:srgbClr val="FFFF99"/>
    <a:srgbClr val="0066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86" d="100"/>
          <a:sy n="86" d="100"/>
        </p:scale>
        <p:origin x="726" y="30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436F71-3A62-5FC4-3DCB-D29A490415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1A99CE8B-6DD4-762E-95AC-3EAC7852BB42}"/>
              </a:ext>
            </a:extLst>
          </p:cNvPr>
          <p:cNvGrpSpPr/>
          <p:nvPr/>
        </p:nvGrpSpPr>
        <p:grpSpPr>
          <a:xfrm>
            <a:off x="235948" y="228601"/>
            <a:ext cx="9441452" cy="6443122"/>
            <a:chOff x="235948" y="228601"/>
            <a:chExt cx="9441452" cy="6443122"/>
          </a:xfrm>
        </p:grpSpPr>
        <p:sp>
          <p:nvSpPr>
            <p:cNvPr id="2" name="フリーフォーム: 図形 1">
              <a:extLst>
                <a:ext uri="{FF2B5EF4-FFF2-40B4-BE49-F238E27FC236}">
                  <a16:creationId xmlns:a16="http://schemas.microsoft.com/office/drawing/2014/main" id="{16069235-D3B9-DFF3-D799-772261763100}"/>
                </a:ext>
              </a:extLst>
            </p:cNvPr>
            <p:cNvSpPr/>
            <p:nvPr/>
          </p:nvSpPr>
          <p:spPr>
            <a:xfrm rot="5400000">
              <a:off x="1845983" y="-1108100"/>
              <a:ext cx="6221382" cy="9116524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4D36D2A8-578A-5CA4-B612-CF206EDF50E1}"/>
                </a:ext>
              </a:extLst>
            </p:cNvPr>
            <p:cNvSpPr/>
            <p:nvPr/>
          </p:nvSpPr>
          <p:spPr>
            <a:xfrm rot="5400000">
              <a:off x="1735113" y="-1270564"/>
              <a:ext cx="6443122" cy="9441452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37CFED5-BB97-9A6A-D9E4-0949850ED855}"/>
              </a:ext>
            </a:extLst>
          </p:cNvPr>
          <p:cNvSpPr txBox="1"/>
          <p:nvPr/>
        </p:nvSpPr>
        <p:spPr>
          <a:xfrm>
            <a:off x="1013460" y="953725"/>
            <a:ext cx="7879080" cy="494089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バッテリーの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防犯対策を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忘れずに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31650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60172D-56B7-005D-2155-2345B0D615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BDBBFA4-0779-7F1D-4CF2-D7DE6D8464C7}"/>
              </a:ext>
            </a:extLst>
          </p:cNvPr>
          <p:cNvSpPr txBox="1"/>
          <p:nvPr/>
        </p:nvSpPr>
        <p:spPr>
          <a:xfrm>
            <a:off x="533400" y="2438890"/>
            <a:ext cx="8839200" cy="3896597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防犯対策を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忘れずに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E726A2A-FD15-64FE-FCE6-93219070EE87}"/>
              </a:ext>
            </a:extLst>
          </p:cNvPr>
          <p:cNvSpPr txBox="1"/>
          <p:nvPr/>
        </p:nvSpPr>
        <p:spPr>
          <a:xfrm>
            <a:off x="533400" y="593685"/>
            <a:ext cx="8839200" cy="133696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バッテリーの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30817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5BFD4C6-37DD-6B73-FC55-F58177DBE224}"/>
              </a:ext>
            </a:extLst>
          </p:cNvPr>
          <p:cNvSpPr txBox="1"/>
          <p:nvPr/>
        </p:nvSpPr>
        <p:spPr>
          <a:xfrm rot="5400000">
            <a:off x="4591004" y="1575719"/>
            <a:ext cx="6095316" cy="3629674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バッテリーの</a:t>
            </a:r>
          </a:p>
          <a:p>
            <a:pPr algn="ctr"/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防犯対策を</a:t>
            </a:r>
          </a:p>
          <a:p>
            <a:pPr algn="ctr"/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忘れずに</a:t>
            </a:r>
            <a:endParaRPr lang="en-US" altLang="ja-JP" b="1" dirty="0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F56714AB-855D-FB14-AF6A-BCBA0DFF38CF}"/>
              </a:ext>
            </a:extLst>
          </p:cNvPr>
          <p:cNvGrpSpPr/>
          <p:nvPr/>
        </p:nvGrpSpPr>
        <p:grpSpPr>
          <a:xfrm>
            <a:off x="452500" y="1502229"/>
            <a:ext cx="4927178" cy="3922164"/>
            <a:chOff x="2411372" y="4442973"/>
            <a:chExt cx="3802516" cy="3026906"/>
          </a:xfrm>
        </p:grpSpPr>
        <p:sp>
          <p:nvSpPr>
            <p:cNvPr id="48" name="&quot;禁止&quot;マーク 47">
              <a:extLst>
                <a:ext uri="{FF2B5EF4-FFF2-40B4-BE49-F238E27FC236}">
                  <a16:creationId xmlns:a16="http://schemas.microsoft.com/office/drawing/2014/main" id="{2B8D9EFF-24D1-CED9-082E-59EA0CDEE483}"/>
                </a:ext>
              </a:extLst>
            </p:cNvPr>
            <p:cNvSpPr/>
            <p:nvPr/>
          </p:nvSpPr>
          <p:spPr bwMode="auto">
            <a:xfrm>
              <a:off x="2869900" y="4442973"/>
              <a:ext cx="2980944" cy="2980944"/>
            </a:xfrm>
            <a:prstGeom prst="noSmoking">
              <a:avLst>
                <a:gd name="adj" fmla="val 5658"/>
              </a:avLst>
            </a:prstGeom>
            <a:solidFill>
              <a:srgbClr val="C0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80594FCD-DF7A-8EA6-4061-8B81AA65BD58}"/>
                </a:ext>
              </a:extLst>
            </p:cNvPr>
            <p:cNvGrpSpPr/>
            <p:nvPr/>
          </p:nvGrpSpPr>
          <p:grpSpPr>
            <a:xfrm flipH="1">
              <a:off x="2411372" y="4963691"/>
              <a:ext cx="2335542" cy="1489476"/>
              <a:chOff x="-3706108" y="1831780"/>
              <a:chExt cx="2588085" cy="1650533"/>
            </a:xfrm>
          </p:grpSpPr>
          <p:sp>
            <p:nvSpPr>
              <p:cNvPr id="69" name="星: 12 pt 68">
                <a:extLst>
                  <a:ext uri="{FF2B5EF4-FFF2-40B4-BE49-F238E27FC236}">
                    <a16:creationId xmlns:a16="http://schemas.microsoft.com/office/drawing/2014/main" id="{E3E6BA7B-1F6E-8304-3CE1-1FD851F2BE7C}"/>
                  </a:ext>
                </a:extLst>
              </p:cNvPr>
              <p:cNvSpPr/>
              <p:nvPr/>
            </p:nvSpPr>
            <p:spPr bwMode="auto">
              <a:xfrm>
                <a:off x="-2498678" y="2314575"/>
                <a:ext cx="688790" cy="688790"/>
              </a:xfrm>
              <a:prstGeom prst="star12">
                <a:avLst>
                  <a:gd name="adj" fmla="val 34506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9965D4B2-3FD0-1FC4-12FF-66E12245269A}"/>
                  </a:ext>
                </a:extLst>
              </p:cNvPr>
              <p:cNvSpPr/>
              <p:nvPr/>
            </p:nvSpPr>
            <p:spPr bwMode="auto">
              <a:xfrm rot="900000">
                <a:off x="-2228706" y="2481966"/>
                <a:ext cx="142306" cy="387858"/>
              </a:xfrm>
              <a:custGeom>
                <a:avLst/>
                <a:gdLst>
                  <a:gd name="connsiteX0" fmla="*/ 150098 w 711558"/>
                  <a:gd name="connsiteY0" fmla="*/ 75711 h 1386089"/>
                  <a:gd name="connsiteX1" fmla="*/ 71438 w 711558"/>
                  <a:gd name="connsiteY1" fmla="*/ 154371 h 1386089"/>
                  <a:gd name="connsiteX2" fmla="*/ 71438 w 711558"/>
                  <a:gd name="connsiteY2" fmla="*/ 319573 h 1386089"/>
                  <a:gd name="connsiteX3" fmla="*/ 640120 w 711558"/>
                  <a:gd name="connsiteY3" fmla="*/ 319573 h 1386089"/>
                  <a:gd name="connsiteX4" fmla="*/ 640120 w 711558"/>
                  <a:gd name="connsiteY4" fmla="*/ 154371 h 1386089"/>
                  <a:gd name="connsiteX5" fmla="*/ 561460 w 711558"/>
                  <a:gd name="connsiteY5" fmla="*/ 75711 h 1386089"/>
                  <a:gd name="connsiteX6" fmla="*/ 161018 w 711558"/>
                  <a:gd name="connsiteY6" fmla="*/ 0 h 1386089"/>
                  <a:gd name="connsiteX7" fmla="*/ 550540 w 711558"/>
                  <a:gd name="connsiteY7" fmla="*/ 0 h 1386089"/>
                  <a:gd name="connsiteX8" fmla="*/ 711558 w 711558"/>
                  <a:gd name="connsiteY8" fmla="*/ 161018 h 1386089"/>
                  <a:gd name="connsiteX9" fmla="*/ 711558 w 711558"/>
                  <a:gd name="connsiteY9" fmla="*/ 1321786 h 1386089"/>
                  <a:gd name="connsiteX10" fmla="*/ 647255 w 711558"/>
                  <a:gd name="connsiteY10" fmla="*/ 1386089 h 1386089"/>
                  <a:gd name="connsiteX11" fmla="*/ 64303 w 711558"/>
                  <a:gd name="connsiteY11" fmla="*/ 1386089 h 1386089"/>
                  <a:gd name="connsiteX12" fmla="*/ 0 w 711558"/>
                  <a:gd name="connsiteY12" fmla="*/ 1321786 h 1386089"/>
                  <a:gd name="connsiteX13" fmla="*/ 0 w 711558"/>
                  <a:gd name="connsiteY13" fmla="*/ 161018 h 1386089"/>
                  <a:gd name="connsiteX14" fmla="*/ 161018 w 711558"/>
                  <a:gd name="connsiteY14" fmla="*/ 0 h 1386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11558" h="1386089">
                    <a:moveTo>
                      <a:pt x="150098" y="75711"/>
                    </a:moveTo>
                    <a:cubicBezTo>
                      <a:pt x="106655" y="75711"/>
                      <a:pt x="71438" y="110928"/>
                      <a:pt x="71438" y="154371"/>
                    </a:cubicBezTo>
                    <a:lnTo>
                      <a:pt x="71438" y="319573"/>
                    </a:lnTo>
                    <a:lnTo>
                      <a:pt x="640120" y="319573"/>
                    </a:lnTo>
                    <a:lnTo>
                      <a:pt x="640120" y="154371"/>
                    </a:lnTo>
                    <a:cubicBezTo>
                      <a:pt x="640120" y="110928"/>
                      <a:pt x="604903" y="75711"/>
                      <a:pt x="561460" y="75711"/>
                    </a:cubicBezTo>
                    <a:close/>
                    <a:moveTo>
                      <a:pt x="161018" y="0"/>
                    </a:moveTo>
                    <a:lnTo>
                      <a:pt x="550540" y="0"/>
                    </a:lnTo>
                    <a:cubicBezTo>
                      <a:pt x="639468" y="0"/>
                      <a:pt x="711558" y="72090"/>
                      <a:pt x="711558" y="161018"/>
                    </a:cubicBezTo>
                    <a:lnTo>
                      <a:pt x="711558" y="1321786"/>
                    </a:lnTo>
                    <a:cubicBezTo>
                      <a:pt x="711558" y="1357300"/>
                      <a:pt x="682769" y="1386089"/>
                      <a:pt x="647255" y="1386089"/>
                    </a:cubicBezTo>
                    <a:lnTo>
                      <a:pt x="64303" y="1386089"/>
                    </a:lnTo>
                    <a:cubicBezTo>
                      <a:pt x="28789" y="1386089"/>
                      <a:pt x="0" y="1357300"/>
                      <a:pt x="0" y="1321786"/>
                    </a:cubicBezTo>
                    <a:lnTo>
                      <a:pt x="0" y="161018"/>
                    </a:lnTo>
                    <a:cubicBezTo>
                      <a:pt x="0" y="72090"/>
                      <a:pt x="72090" y="0"/>
                      <a:pt x="16101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71" name="グループ化 70">
                <a:extLst>
                  <a:ext uri="{FF2B5EF4-FFF2-40B4-BE49-F238E27FC236}">
                    <a16:creationId xmlns:a16="http://schemas.microsoft.com/office/drawing/2014/main" id="{1DFC29CB-4AC9-833D-EBE3-B53F843B3DB0}"/>
                  </a:ext>
                </a:extLst>
              </p:cNvPr>
              <p:cNvGrpSpPr/>
              <p:nvPr/>
            </p:nvGrpSpPr>
            <p:grpSpPr>
              <a:xfrm>
                <a:off x="-3658605" y="2497188"/>
                <a:ext cx="909868" cy="904882"/>
                <a:chOff x="-3658605" y="2497188"/>
                <a:chExt cx="909868" cy="904882"/>
              </a:xfrm>
            </p:grpSpPr>
            <p:grpSp>
              <p:nvGrpSpPr>
                <p:cNvPr id="138" name="Group 264">
                  <a:extLst>
                    <a:ext uri="{FF2B5EF4-FFF2-40B4-BE49-F238E27FC236}">
                      <a16:creationId xmlns:a16="http://schemas.microsoft.com/office/drawing/2014/main" id="{6638B91D-C8E8-F0A3-1D5B-A5EABD23005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1182466" flipH="1">
                  <a:off x="-3658605" y="2497188"/>
                  <a:ext cx="904387" cy="904882"/>
                  <a:chOff x="3575" y="1632"/>
                  <a:chExt cx="1105" cy="1104"/>
                </a:xfrm>
                <a:solidFill>
                  <a:srgbClr val="C00000"/>
                </a:solidFill>
              </p:grpSpPr>
              <p:grpSp>
                <p:nvGrpSpPr>
                  <p:cNvPr id="158" name="Group 265">
                    <a:extLst>
                      <a:ext uri="{FF2B5EF4-FFF2-40B4-BE49-F238E27FC236}">
                        <a16:creationId xmlns:a16="http://schemas.microsoft.com/office/drawing/2014/main" id="{687C4F0A-F216-4A8F-7B87-F13E080C209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74" name="Line 266">
                      <a:extLst>
                        <a:ext uri="{FF2B5EF4-FFF2-40B4-BE49-F238E27FC236}">
                          <a16:creationId xmlns:a16="http://schemas.microsoft.com/office/drawing/2014/main" id="{25F6CA48-008A-5552-E607-98749BDA72E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75" name="Line 267">
                      <a:extLst>
                        <a:ext uri="{FF2B5EF4-FFF2-40B4-BE49-F238E27FC236}">
                          <a16:creationId xmlns:a16="http://schemas.microsoft.com/office/drawing/2014/main" id="{57875F1C-285D-893C-4B6C-C5DBE218423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59" name="Group 268">
                    <a:extLst>
                      <a:ext uri="{FF2B5EF4-FFF2-40B4-BE49-F238E27FC236}">
                        <a16:creationId xmlns:a16="http://schemas.microsoft.com/office/drawing/2014/main" id="{8FA8CFA7-F963-2FA8-08A4-6A2BFB02739C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72" name="Line 269">
                      <a:extLst>
                        <a:ext uri="{FF2B5EF4-FFF2-40B4-BE49-F238E27FC236}">
                          <a16:creationId xmlns:a16="http://schemas.microsoft.com/office/drawing/2014/main" id="{71384173-6A1D-D112-E266-10ED539092F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73" name="Line 270">
                      <a:extLst>
                        <a:ext uri="{FF2B5EF4-FFF2-40B4-BE49-F238E27FC236}">
                          <a16:creationId xmlns:a16="http://schemas.microsoft.com/office/drawing/2014/main" id="{67A0149F-2A5E-C742-1CF4-4E3A5B3BC56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60" name="Group 271">
                    <a:extLst>
                      <a:ext uri="{FF2B5EF4-FFF2-40B4-BE49-F238E27FC236}">
                        <a16:creationId xmlns:a16="http://schemas.microsoft.com/office/drawing/2014/main" id="{D575114F-D75E-18CC-E9D6-08BB747F507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70" name="Line 272">
                      <a:extLst>
                        <a:ext uri="{FF2B5EF4-FFF2-40B4-BE49-F238E27FC236}">
                          <a16:creationId xmlns:a16="http://schemas.microsoft.com/office/drawing/2014/main" id="{0FE21C0B-A5E0-F0BC-FECD-E302EBD8770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71" name="Line 273">
                      <a:extLst>
                        <a:ext uri="{FF2B5EF4-FFF2-40B4-BE49-F238E27FC236}">
                          <a16:creationId xmlns:a16="http://schemas.microsoft.com/office/drawing/2014/main" id="{4F633DDA-0E06-28BA-CB86-2DD87C87CF3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61" name="Group 274">
                    <a:extLst>
                      <a:ext uri="{FF2B5EF4-FFF2-40B4-BE49-F238E27FC236}">
                        <a16:creationId xmlns:a16="http://schemas.microsoft.com/office/drawing/2014/main" id="{E1988509-B860-6ADF-89D0-EAB0024F95B9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68" name="Line 275">
                      <a:extLst>
                        <a:ext uri="{FF2B5EF4-FFF2-40B4-BE49-F238E27FC236}">
                          <a16:creationId xmlns:a16="http://schemas.microsoft.com/office/drawing/2014/main" id="{2F3DFD02-81D6-D3A9-4B92-B8BD6BAD3C6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9" name="Line 276">
                      <a:extLst>
                        <a:ext uri="{FF2B5EF4-FFF2-40B4-BE49-F238E27FC236}">
                          <a16:creationId xmlns:a16="http://schemas.microsoft.com/office/drawing/2014/main" id="{A4CAF6B3-DEEA-2D8D-D92C-11C8ADF11CA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62" name="Group 277">
                    <a:extLst>
                      <a:ext uri="{FF2B5EF4-FFF2-40B4-BE49-F238E27FC236}">
                        <a16:creationId xmlns:a16="http://schemas.microsoft.com/office/drawing/2014/main" id="{3B8B200A-29D1-C4E7-2740-59F0A6973A41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66" name="Line 278">
                      <a:extLst>
                        <a:ext uri="{FF2B5EF4-FFF2-40B4-BE49-F238E27FC236}">
                          <a16:creationId xmlns:a16="http://schemas.microsoft.com/office/drawing/2014/main" id="{826162AD-0355-7CA2-94D2-C575A87F05C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7" name="Line 279">
                      <a:extLst>
                        <a:ext uri="{FF2B5EF4-FFF2-40B4-BE49-F238E27FC236}">
                          <a16:creationId xmlns:a16="http://schemas.microsoft.com/office/drawing/2014/main" id="{3C460337-5996-285F-DE94-D2D8BEF3317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63" name="Group 280">
                    <a:extLst>
                      <a:ext uri="{FF2B5EF4-FFF2-40B4-BE49-F238E27FC236}">
                        <a16:creationId xmlns:a16="http://schemas.microsoft.com/office/drawing/2014/main" id="{BFFB86A2-8325-2EA9-BF7C-DB20DE61AA07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64" name="Line 281">
                      <a:extLst>
                        <a:ext uri="{FF2B5EF4-FFF2-40B4-BE49-F238E27FC236}">
                          <a16:creationId xmlns:a16="http://schemas.microsoft.com/office/drawing/2014/main" id="{5B64A188-668F-32A1-AC97-7AADF3B4FD0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5" name="Line 282">
                      <a:extLst>
                        <a:ext uri="{FF2B5EF4-FFF2-40B4-BE49-F238E27FC236}">
                          <a16:creationId xmlns:a16="http://schemas.microsoft.com/office/drawing/2014/main" id="{0D874506-51E3-9CB0-81B3-B4099A64E55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39" name="Group 305">
                  <a:extLst>
                    <a:ext uri="{FF2B5EF4-FFF2-40B4-BE49-F238E27FC236}">
                      <a16:creationId xmlns:a16="http://schemas.microsoft.com/office/drawing/2014/main" id="{72FFB9B0-609E-5F1F-BCF1-5C0526876A4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flipH="1">
                  <a:off x="-3653124" y="2497188"/>
                  <a:ext cx="904387" cy="904882"/>
                  <a:chOff x="3575" y="1632"/>
                  <a:chExt cx="1105" cy="1104"/>
                </a:xfrm>
                <a:solidFill>
                  <a:srgbClr val="C00000"/>
                </a:solidFill>
              </p:grpSpPr>
              <p:grpSp>
                <p:nvGrpSpPr>
                  <p:cNvPr id="140" name="Group 306">
                    <a:extLst>
                      <a:ext uri="{FF2B5EF4-FFF2-40B4-BE49-F238E27FC236}">
                        <a16:creationId xmlns:a16="http://schemas.microsoft.com/office/drawing/2014/main" id="{2FFF7620-79AC-C8CB-744A-4539217CDF9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56" name="Line 307">
                      <a:extLst>
                        <a:ext uri="{FF2B5EF4-FFF2-40B4-BE49-F238E27FC236}">
                          <a16:creationId xmlns:a16="http://schemas.microsoft.com/office/drawing/2014/main" id="{819622E3-4744-5B1D-8B95-37D40BBC3D0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7" name="Line 308">
                      <a:extLst>
                        <a:ext uri="{FF2B5EF4-FFF2-40B4-BE49-F238E27FC236}">
                          <a16:creationId xmlns:a16="http://schemas.microsoft.com/office/drawing/2014/main" id="{2A9F4044-4758-1786-79AC-7A415EF21C1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41" name="Group 309">
                    <a:extLst>
                      <a:ext uri="{FF2B5EF4-FFF2-40B4-BE49-F238E27FC236}">
                        <a16:creationId xmlns:a16="http://schemas.microsoft.com/office/drawing/2014/main" id="{31C97E57-A4C1-2C7E-E889-23F59F5B6A6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54" name="Line 310">
                      <a:extLst>
                        <a:ext uri="{FF2B5EF4-FFF2-40B4-BE49-F238E27FC236}">
                          <a16:creationId xmlns:a16="http://schemas.microsoft.com/office/drawing/2014/main" id="{803A3374-11A8-9630-E905-6A7725AA426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5" name="Line 311">
                      <a:extLst>
                        <a:ext uri="{FF2B5EF4-FFF2-40B4-BE49-F238E27FC236}">
                          <a16:creationId xmlns:a16="http://schemas.microsoft.com/office/drawing/2014/main" id="{FE466A90-12C5-9912-2D4F-41F48BD300B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42" name="Group 312">
                    <a:extLst>
                      <a:ext uri="{FF2B5EF4-FFF2-40B4-BE49-F238E27FC236}">
                        <a16:creationId xmlns:a16="http://schemas.microsoft.com/office/drawing/2014/main" id="{90004857-16E0-3719-6C6E-AA668F7E52A6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52" name="Line 313">
                      <a:extLst>
                        <a:ext uri="{FF2B5EF4-FFF2-40B4-BE49-F238E27FC236}">
                          <a16:creationId xmlns:a16="http://schemas.microsoft.com/office/drawing/2014/main" id="{3B7C3DC1-7F3A-603D-C35B-3B7E57CB933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3" name="Line 314">
                      <a:extLst>
                        <a:ext uri="{FF2B5EF4-FFF2-40B4-BE49-F238E27FC236}">
                          <a16:creationId xmlns:a16="http://schemas.microsoft.com/office/drawing/2014/main" id="{D1A323B1-AF68-418E-BCDB-48FBE81D3F0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43" name="Group 315">
                    <a:extLst>
                      <a:ext uri="{FF2B5EF4-FFF2-40B4-BE49-F238E27FC236}">
                        <a16:creationId xmlns:a16="http://schemas.microsoft.com/office/drawing/2014/main" id="{92CB2839-0FD5-37DB-AF12-F5CB5673C1D8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50" name="Line 316">
                      <a:extLst>
                        <a:ext uri="{FF2B5EF4-FFF2-40B4-BE49-F238E27FC236}">
                          <a16:creationId xmlns:a16="http://schemas.microsoft.com/office/drawing/2014/main" id="{28B68DA8-D838-F9F5-9AB6-6DDCFCEB3C7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1" name="Line 317">
                      <a:extLst>
                        <a:ext uri="{FF2B5EF4-FFF2-40B4-BE49-F238E27FC236}">
                          <a16:creationId xmlns:a16="http://schemas.microsoft.com/office/drawing/2014/main" id="{8C5F0788-6446-8041-A339-66EC0FB9B6E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44" name="Group 318">
                    <a:extLst>
                      <a:ext uri="{FF2B5EF4-FFF2-40B4-BE49-F238E27FC236}">
                        <a16:creationId xmlns:a16="http://schemas.microsoft.com/office/drawing/2014/main" id="{39823EF3-60EF-EB58-7D5D-4882DDC93EED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48" name="Line 319">
                      <a:extLst>
                        <a:ext uri="{FF2B5EF4-FFF2-40B4-BE49-F238E27FC236}">
                          <a16:creationId xmlns:a16="http://schemas.microsoft.com/office/drawing/2014/main" id="{4EB1A952-EA3A-11FA-8A89-75D56EB25EC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49" name="Line 320">
                      <a:extLst>
                        <a:ext uri="{FF2B5EF4-FFF2-40B4-BE49-F238E27FC236}">
                          <a16:creationId xmlns:a16="http://schemas.microsoft.com/office/drawing/2014/main" id="{1FA7566A-936D-DD2C-3740-92F27A9BAAA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45" name="Group 321">
                    <a:extLst>
                      <a:ext uri="{FF2B5EF4-FFF2-40B4-BE49-F238E27FC236}">
                        <a16:creationId xmlns:a16="http://schemas.microsoft.com/office/drawing/2014/main" id="{303BF8ED-283B-6F6C-F97F-A6249E306B3E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46" name="Line 322">
                      <a:extLst>
                        <a:ext uri="{FF2B5EF4-FFF2-40B4-BE49-F238E27FC236}">
                          <a16:creationId xmlns:a16="http://schemas.microsoft.com/office/drawing/2014/main" id="{6A113C0E-31C0-8880-9F03-FEB8EB71962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47" name="Line 323">
                      <a:extLst>
                        <a:ext uri="{FF2B5EF4-FFF2-40B4-BE49-F238E27FC236}">
                          <a16:creationId xmlns:a16="http://schemas.microsoft.com/office/drawing/2014/main" id="{174D1FD2-B3D5-D8B0-EACD-49F8195E2F8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sp>
            <p:nvSpPr>
              <p:cNvPr id="72" name="Oval 324">
                <a:extLst>
                  <a:ext uri="{FF2B5EF4-FFF2-40B4-BE49-F238E27FC236}">
                    <a16:creationId xmlns:a16="http://schemas.microsoft.com/office/drawing/2014/main" id="{586F021B-21B9-556F-0F06-99717652BB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3305985" y="2835376"/>
                <a:ext cx="197321" cy="19742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73" name="グループ化 72">
                <a:extLst>
                  <a:ext uri="{FF2B5EF4-FFF2-40B4-BE49-F238E27FC236}">
                    <a16:creationId xmlns:a16="http://schemas.microsoft.com/office/drawing/2014/main" id="{B71113A4-BBD1-007D-5A0B-9CD706DD8A96}"/>
                  </a:ext>
                </a:extLst>
              </p:cNvPr>
              <p:cNvGrpSpPr/>
              <p:nvPr/>
            </p:nvGrpSpPr>
            <p:grpSpPr>
              <a:xfrm>
                <a:off x="-2090010" y="2497188"/>
                <a:ext cx="920830" cy="908538"/>
                <a:chOff x="-2143985" y="2497188"/>
                <a:chExt cx="920830" cy="908538"/>
              </a:xfrm>
            </p:grpSpPr>
            <p:grpSp>
              <p:nvGrpSpPr>
                <p:cNvPr id="100" name="Group 283">
                  <a:extLst>
                    <a:ext uri="{FF2B5EF4-FFF2-40B4-BE49-F238E27FC236}">
                      <a16:creationId xmlns:a16="http://schemas.microsoft.com/office/drawing/2014/main" id="{6C000EA1-0325-70E4-5D67-FF34F0A46E6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1182466" flipH="1">
                  <a:off x="-2143985" y="2497188"/>
                  <a:ext cx="904387" cy="904882"/>
                  <a:chOff x="3575" y="1632"/>
                  <a:chExt cx="1105" cy="1104"/>
                </a:xfrm>
                <a:solidFill>
                  <a:srgbClr val="C00000"/>
                </a:solidFill>
              </p:grpSpPr>
              <p:grpSp>
                <p:nvGrpSpPr>
                  <p:cNvPr id="120" name="Group 284">
                    <a:extLst>
                      <a:ext uri="{FF2B5EF4-FFF2-40B4-BE49-F238E27FC236}">
                        <a16:creationId xmlns:a16="http://schemas.microsoft.com/office/drawing/2014/main" id="{95F60993-A694-D1A8-06EF-671EE2464FE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36" name="Line 285">
                      <a:extLst>
                        <a:ext uri="{FF2B5EF4-FFF2-40B4-BE49-F238E27FC236}">
                          <a16:creationId xmlns:a16="http://schemas.microsoft.com/office/drawing/2014/main" id="{FDB912BC-EAB6-F74D-B36E-78DCD7D83A3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7" name="Line 286">
                      <a:extLst>
                        <a:ext uri="{FF2B5EF4-FFF2-40B4-BE49-F238E27FC236}">
                          <a16:creationId xmlns:a16="http://schemas.microsoft.com/office/drawing/2014/main" id="{6009E162-A07B-90EB-0B39-DFFA2771215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21" name="Group 287">
                    <a:extLst>
                      <a:ext uri="{FF2B5EF4-FFF2-40B4-BE49-F238E27FC236}">
                        <a16:creationId xmlns:a16="http://schemas.microsoft.com/office/drawing/2014/main" id="{9338DDAE-2602-42AF-79DB-A6C6134611D9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34" name="Line 288">
                      <a:extLst>
                        <a:ext uri="{FF2B5EF4-FFF2-40B4-BE49-F238E27FC236}">
                          <a16:creationId xmlns:a16="http://schemas.microsoft.com/office/drawing/2014/main" id="{14B8200B-423F-896B-E8E0-1073DB34D87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5" name="Line 289">
                      <a:extLst>
                        <a:ext uri="{FF2B5EF4-FFF2-40B4-BE49-F238E27FC236}">
                          <a16:creationId xmlns:a16="http://schemas.microsoft.com/office/drawing/2014/main" id="{653A0A07-A468-C01A-3034-818D64F1546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22" name="Group 290">
                    <a:extLst>
                      <a:ext uri="{FF2B5EF4-FFF2-40B4-BE49-F238E27FC236}">
                        <a16:creationId xmlns:a16="http://schemas.microsoft.com/office/drawing/2014/main" id="{0EEAAF66-5C90-8B46-31B9-822215ED942D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32" name="Line 291">
                      <a:extLst>
                        <a:ext uri="{FF2B5EF4-FFF2-40B4-BE49-F238E27FC236}">
                          <a16:creationId xmlns:a16="http://schemas.microsoft.com/office/drawing/2014/main" id="{C7BE015F-9A13-2E3F-2F7C-0DEFDD14F4B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3" name="Line 292">
                      <a:extLst>
                        <a:ext uri="{FF2B5EF4-FFF2-40B4-BE49-F238E27FC236}">
                          <a16:creationId xmlns:a16="http://schemas.microsoft.com/office/drawing/2014/main" id="{0A02BBFE-5491-4CDD-2CDD-CA5177340DB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23" name="Group 293">
                    <a:extLst>
                      <a:ext uri="{FF2B5EF4-FFF2-40B4-BE49-F238E27FC236}">
                        <a16:creationId xmlns:a16="http://schemas.microsoft.com/office/drawing/2014/main" id="{2D763CB0-687E-7E0C-0F09-C36420CD0467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30" name="Line 294">
                      <a:extLst>
                        <a:ext uri="{FF2B5EF4-FFF2-40B4-BE49-F238E27FC236}">
                          <a16:creationId xmlns:a16="http://schemas.microsoft.com/office/drawing/2014/main" id="{B46DA6C6-965B-A3D4-81DB-63250974D00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1" name="Line 295">
                      <a:extLst>
                        <a:ext uri="{FF2B5EF4-FFF2-40B4-BE49-F238E27FC236}">
                          <a16:creationId xmlns:a16="http://schemas.microsoft.com/office/drawing/2014/main" id="{527F1D31-F99B-CBFE-BC83-66A7F1409E7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24" name="Group 296">
                    <a:extLst>
                      <a:ext uri="{FF2B5EF4-FFF2-40B4-BE49-F238E27FC236}">
                        <a16:creationId xmlns:a16="http://schemas.microsoft.com/office/drawing/2014/main" id="{414CECED-26D5-8707-AF8E-DB9B21E57025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28" name="Line 297">
                      <a:extLst>
                        <a:ext uri="{FF2B5EF4-FFF2-40B4-BE49-F238E27FC236}">
                          <a16:creationId xmlns:a16="http://schemas.microsoft.com/office/drawing/2014/main" id="{DECD0AF2-BA89-36C5-CF26-D1E2C703213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9" name="Line 298">
                      <a:extLst>
                        <a:ext uri="{FF2B5EF4-FFF2-40B4-BE49-F238E27FC236}">
                          <a16:creationId xmlns:a16="http://schemas.microsoft.com/office/drawing/2014/main" id="{66D1FCF0-7594-5012-A47E-FD415F72775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25" name="Group 299">
                    <a:extLst>
                      <a:ext uri="{FF2B5EF4-FFF2-40B4-BE49-F238E27FC236}">
                        <a16:creationId xmlns:a16="http://schemas.microsoft.com/office/drawing/2014/main" id="{DCDFC878-ADF7-DD44-1A15-F2FDD0873482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26" name="Line 300">
                      <a:extLst>
                        <a:ext uri="{FF2B5EF4-FFF2-40B4-BE49-F238E27FC236}">
                          <a16:creationId xmlns:a16="http://schemas.microsoft.com/office/drawing/2014/main" id="{8DA1FE1F-D159-73D2-BBE9-7C30A1D1F31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7" name="Line 301">
                      <a:extLst>
                        <a:ext uri="{FF2B5EF4-FFF2-40B4-BE49-F238E27FC236}">
                          <a16:creationId xmlns:a16="http://schemas.microsoft.com/office/drawing/2014/main" id="{0D3C2DF1-A825-7518-E581-BC615816AFA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01" name="Group 326">
                  <a:extLst>
                    <a:ext uri="{FF2B5EF4-FFF2-40B4-BE49-F238E27FC236}">
                      <a16:creationId xmlns:a16="http://schemas.microsoft.com/office/drawing/2014/main" id="{CE6593AE-75EA-8E30-EF5A-4D98C925AA5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flipH="1">
                  <a:off x="-2127542" y="2502672"/>
                  <a:ext cx="904387" cy="903054"/>
                  <a:chOff x="3575" y="1632"/>
                  <a:chExt cx="1105" cy="1104"/>
                </a:xfrm>
                <a:solidFill>
                  <a:srgbClr val="C00000"/>
                </a:solidFill>
              </p:grpSpPr>
              <p:grpSp>
                <p:nvGrpSpPr>
                  <p:cNvPr id="102" name="Group 327">
                    <a:extLst>
                      <a:ext uri="{FF2B5EF4-FFF2-40B4-BE49-F238E27FC236}">
                        <a16:creationId xmlns:a16="http://schemas.microsoft.com/office/drawing/2014/main" id="{9AF494F3-5BC6-6F36-3A28-DCFDC254AEE4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18" name="Line 328">
                      <a:extLst>
                        <a:ext uri="{FF2B5EF4-FFF2-40B4-BE49-F238E27FC236}">
                          <a16:creationId xmlns:a16="http://schemas.microsoft.com/office/drawing/2014/main" id="{EB3345C8-69C0-012B-D6E3-67B774B7387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9" name="Line 329">
                      <a:extLst>
                        <a:ext uri="{FF2B5EF4-FFF2-40B4-BE49-F238E27FC236}">
                          <a16:creationId xmlns:a16="http://schemas.microsoft.com/office/drawing/2014/main" id="{456A667F-8815-4916-B615-2B9AD3BA942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03" name="Group 330">
                    <a:extLst>
                      <a:ext uri="{FF2B5EF4-FFF2-40B4-BE49-F238E27FC236}">
                        <a16:creationId xmlns:a16="http://schemas.microsoft.com/office/drawing/2014/main" id="{08511713-06E8-DADF-DECB-B02D462053A8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16" name="Line 331">
                      <a:extLst>
                        <a:ext uri="{FF2B5EF4-FFF2-40B4-BE49-F238E27FC236}">
                          <a16:creationId xmlns:a16="http://schemas.microsoft.com/office/drawing/2014/main" id="{E47174DC-CA96-3238-F610-490539443B0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7" name="Line 332">
                      <a:extLst>
                        <a:ext uri="{FF2B5EF4-FFF2-40B4-BE49-F238E27FC236}">
                          <a16:creationId xmlns:a16="http://schemas.microsoft.com/office/drawing/2014/main" id="{CAF4EA7F-74F7-5458-0276-3168D9152B0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04" name="Group 333">
                    <a:extLst>
                      <a:ext uri="{FF2B5EF4-FFF2-40B4-BE49-F238E27FC236}">
                        <a16:creationId xmlns:a16="http://schemas.microsoft.com/office/drawing/2014/main" id="{BB2E726B-CCF6-FCF5-714C-2D5154C73D6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14" name="Line 334">
                      <a:extLst>
                        <a:ext uri="{FF2B5EF4-FFF2-40B4-BE49-F238E27FC236}">
                          <a16:creationId xmlns:a16="http://schemas.microsoft.com/office/drawing/2014/main" id="{1FD233C7-4469-3DDC-8C2E-1D260AAE52E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5" name="Line 335">
                      <a:extLst>
                        <a:ext uri="{FF2B5EF4-FFF2-40B4-BE49-F238E27FC236}">
                          <a16:creationId xmlns:a16="http://schemas.microsoft.com/office/drawing/2014/main" id="{F33DA7DF-4797-059F-0A4E-FD414CC975E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05" name="Group 336">
                    <a:extLst>
                      <a:ext uri="{FF2B5EF4-FFF2-40B4-BE49-F238E27FC236}">
                        <a16:creationId xmlns:a16="http://schemas.microsoft.com/office/drawing/2014/main" id="{0E4B46E8-8DBC-5C6D-A42B-40AD1C434A09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12" name="Line 337">
                      <a:extLst>
                        <a:ext uri="{FF2B5EF4-FFF2-40B4-BE49-F238E27FC236}">
                          <a16:creationId xmlns:a16="http://schemas.microsoft.com/office/drawing/2014/main" id="{8D0A8EF1-2599-17B4-D36B-6F082AC19E8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3" name="Line 338">
                      <a:extLst>
                        <a:ext uri="{FF2B5EF4-FFF2-40B4-BE49-F238E27FC236}">
                          <a16:creationId xmlns:a16="http://schemas.microsoft.com/office/drawing/2014/main" id="{66283554-BCC5-7B09-C77D-E050C2B00F2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06" name="Group 339">
                    <a:extLst>
                      <a:ext uri="{FF2B5EF4-FFF2-40B4-BE49-F238E27FC236}">
                        <a16:creationId xmlns:a16="http://schemas.microsoft.com/office/drawing/2014/main" id="{9BCD3F20-432F-9BB8-D09A-534A51F26EC2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10" name="Line 340">
                      <a:extLst>
                        <a:ext uri="{FF2B5EF4-FFF2-40B4-BE49-F238E27FC236}">
                          <a16:creationId xmlns:a16="http://schemas.microsoft.com/office/drawing/2014/main" id="{1FF1B397-7309-DD05-59B7-ACC93DD3624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1" name="Line 341">
                      <a:extLst>
                        <a:ext uri="{FF2B5EF4-FFF2-40B4-BE49-F238E27FC236}">
                          <a16:creationId xmlns:a16="http://schemas.microsoft.com/office/drawing/2014/main" id="{8A881259-6E39-2964-B34D-C0112D65B1C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07" name="Group 342">
                    <a:extLst>
                      <a:ext uri="{FF2B5EF4-FFF2-40B4-BE49-F238E27FC236}">
                        <a16:creationId xmlns:a16="http://schemas.microsoft.com/office/drawing/2014/main" id="{8240A10F-700E-FDE9-8007-6C605639FFDE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08" name="Line 343">
                      <a:extLst>
                        <a:ext uri="{FF2B5EF4-FFF2-40B4-BE49-F238E27FC236}">
                          <a16:creationId xmlns:a16="http://schemas.microsoft.com/office/drawing/2014/main" id="{9140BD8C-6909-9D6B-D74B-215BFF77A74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9" name="Line 344">
                      <a:extLst>
                        <a:ext uri="{FF2B5EF4-FFF2-40B4-BE49-F238E27FC236}">
                          <a16:creationId xmlns:a16="http://schemas.microsoft.com/office/drawing/2014/main" id="{45FBAD42-91E7-B904-8888-9A13431865D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sp>
            <p:nvSpPr>
              <p:cNvPr id="74" name="AutoShape 345">
                <a:extLst>
                  <a:ext uri="{FF2B5EF4-FFF2-40B4-BE49-F238E27FC236}">
                    <a16:creationId xmlns:a16="http://schemas.microsoft.com/office/drawing/2014/main" id="{86AE2313-2F11-2D5C-8343-7B485CD4D3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3673221" y="2482564"/>
                <a:ext cx="942755" cy="943271"/>
              </a:xfrm>
              <a:custGeom>
                <a:avLst/>
                <a:gdLst>
                  <a:gd name="G0" fmla="+- 1125 0 0"/>
                  <a:gd name="G1" fmla="+- 21600 0 1125"/>
                  <a:gd name="G2" fmla="+- 21600 0 112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125" y="10800"/>
                    </a:moveTo>
                    <a:cubicBezTo>
                      <a:pt x="1125" y="16143"/>
                      <a:pt x="5457" y="20475"/>
                      <a:pt x="10800" y="20475"/>
                    </a:cubicBezTo>
                    <a:cubicBezTo>
                      <a:pt x="16143" y="20475"/>
                      <a:pt x="20475" y="16143"/>
                      <a:pt x="20475" y="10800"/>
                    </a:cubicBezTo>
                    <a:cubicBezTo>
                      <a:pt x="20475" y="5457"/>
                      <a:pt x="16143" y="1125"/>
                      <a:pt x="10800" y="1125"/>
                    </a:cubicBezTo>
                    <a:cubicBezTo>
                      <a:pt x="5457" y="1125"/>
                      <a:pt x="1125" y="5457"/>
                      <a:pt x="1125" y="1080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5" name="AutoShape 346">
                <a:extLst>
                  <a:ext uri="{FF2B5EF4-FFF2-40B4-BE49-F238E27FC236}">
                    <a16:creationId xmlns:a16="http://schemas.microsoft.com/office/drawing/2014/main" id="{4B08E574-5538-8CD3-5EC4-E7F70C82B8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093664" y="2482564"/>
                <a:ext cx="942755" cy="943271"/>
              </a:xfrm>
              <a:custGeom>
                <a:avLst/>
                <a:gdLst>
                  <a:gd name="G0" fmla="+- 1219 0 0"/>
                  <a:gd name="G1" fmla="+- 21600 0 1219"/>
                  <a:gd name="G2" fmla="+- 21600 0 1219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19" y="10800"/>
                    </a:moveTo>
                    <a:cubicBezTo>
                      <a:pt x="1219" y="16091"/>
                      <a:pt x="5509" y="20381"/>
                      <a:pt x="10800" y="20381"/>
                    </a:cubicBezTo>
                    <a:cubicBezTo>
                      <a:pt x="16091" y="20381"/>
                      <a:pt x="20381" y="16091"/>
                      <a:pt x="20381" y="10800"/>
                    </a:cubicBezTo>
                    <a:cubicBezTo>
                      <a:pt x="20381" y="5509"/>
                      <a:pt x="16091" y="1219"/>
                      <a:pt x="10800" y="1219"/>
                    </a:cubicBezTo>
                    <a:cubicBezTo>
                      <a:pt x="5509" y="1219"/>
                      <a:pt x="1219" y="5509"/>
                      <a:pt x="1219" y="1080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" name="AutoShape 347">
                <a:extLst>
                  <a:ext uri="{FF2B5EF4-FFF2-40B4-BE49-F238E27FC236}">
                    <a16:creationId xmlns:a16="http://schemas.microsoft.com/office/drawing/2014/main" id="{9A2DC63D-83D3-3206-445E-D581F7A23F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3673221" y="2482564"/>
                <a:ext cx="942755" cy="943271"/>
              </a:xfrm>
              <a:custGeom>
                <a:avLst/>
                <a:gdLst>
                  <a:gd name="G0" fmla="+- 694 0 0"/>
                  <a:gd name="G1" fmla="+- 21600 0 694"/>
                  <a:gd name="G2" fmla="+- 21600 0 69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94" y="10800"/>
                    </a:moveTo>
                    <a:cubicBezTo>
                      <a:pt x="694" y="16381"/>
                      <a:pt x="5219" y="20906"/>
                      <a:pt x="10800" y="20906"/>
                    </a:cubicBezTo>
                    <a:cubicBezTo>
                      <a:pt x="16381" y="20906"/>
                      <a:pt x="20906" y="16381"/>
                      <a:pt x="20906" y="10800"/>
                    </a:cubicBezTo>
                    <a:cubicBezTo>
                      <a:pt x="20906" y="5219"/>
                      <a:pt x="16381" y="694"/>
                      <a:pt x="10800" y="694"/>
                    </a:cubicBezTo>
                    <a:cubicBezTo>
                      <a:pt x="5219" y="694"/>
                      <a:pt x="694" y="5219"/>
                      <a:pt x="694" y="1080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7" name="AutoShape 348">
                <a:extLst>
                  <a:ext uri="{FF2B5EF4-FFF2-40B4-BE49-F238E27FC236}">
                    <a16:creationId xmlns:a16="http://schemas.microsoft.com/office/drawing/2014/main" id="{72C2A9A6-A3E4-92ED-AF1E-16B132FB80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093664" y="2482564"/>
                <a:ext cx="942755" cy="943271"/>
              </a:xfrm>
              <a:custGeom>
                <a:avLst/>
                <a:gdLst>
                  <a:gd name="G0" fmla="+- 694 0 0"/>
                  <a:gd name="G1" fmla="+- 21600 0 694"/>
                  <a:gd name="G2" fmla="+- 21600 0 69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94" y="10800"/>
                    </a:moveTo>
                    <a:cubicBezTo>
                      <a:pt x="694" y="16381"/>
                      <a:pt x="5219" y="20906"/>
                      <a:pt x="10800" y="20906"/>
                    </a:cubicBezTo>
                    <a:cubicBezTo>
                      <a:pt x="16381" y="20906"/>
                      <a:pt x="20906" y="16381"/>
                      <a:pt x="20906" y="10800"/>
                    </a:cubicBezTo>
                    <a:cubicBezTo>
                      <a:pt x="20906" y="5219"/>
                      <a:pt x="16381" y="694"/>
                      <a:pt x="10800" y="694"/>
                    </a:cubicBezTo>
                    <a:cubicBezTo>
                      <a:pt x="5219" y="694"/>
                      <a:pt x="694" y="5219"/>
                      <a:pt x="694" y="1080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8" name="AutoShape 349">
                <a:extLst>
                  <a:ext uri="{FF2B5EF4-FFF2-40B4-BE49-F238E27FC236}">
                    <a16:creationId xmlns:a16="http://schemas.microsoft.com/office/drawing/2014/main" id="{95DC068D-CD1C-C261-666A-D4A2428742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126551" y="2449659"/>
                <a:ext cx="1008528" cy="1009080"/>
              </a:xfrm>
              <a:custGeom>
                <a:avLst/>
                <a:gdLst>
                  <a:gd name="G0" fmla="+- 10438 0 0"/>
                  <a:gd name="G1" fmla="+- 11537643 0 0"/>
                  <a:gd name="G2" fmla="+- 0 0 11537643"/>
                  <a:gd name="T0" fmla="*/ 0 256 1"/>
                  <a:gd name="T1" fmla="*/ 180 256 1"/>
                  <a:gd name="G3" fmla="+- 11537643 T0 T1"/>
                  <a:gd name="T2" fmla="*/ 0 256 1"/>
                  <a:gd name="T3" fmla="*/ 90 256 1"/>
                  <a:gd name="G4" fmla="+- 11537643 T2 T3"/>
                  <a:gd name="G5" fmla="*/ G4 2 1"/>
                  <a:gd name="T4" fmla="*/ 90 256 1"/>
                  <a:gd name="T5" fmla="*/ 0 256 1"/>
                  <a:gd name="G6" fmla="+- 11537643 T4 T5"/>
                  <a:gd name="G7" fmla="*/ G6 2 1"/>
                  <a:gd name="G8" fmla="abs 1153764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0438"/>
                  <a:gd name="G18" fmla="*/ 10438 1 2"/>
                  <a:gd name="G19" fmla="+- G18 5400 0"/>
                  <a:gd name="G20" fmla="cos G19 11537643"/>
                  <a:gd name="G21" fmla="sin G19 11537643"/>
                  <a:gd name="G22" fmla="+- G20 10800 0"/>
                  <a:gd name="G23" fmla="+- G21 10800 0"/>
                  <a:gd name="G24" fmla="+- 10800 0 G20"/>
                  <a:gd name="G25" fmla="+- 10438 10800 0"/>
                  <a:gd name="G26" fmla="?: G9 G17 G25"/>
                  <a:gd name="G27" fmla="?: G9 0 21600"/>
                  <a:gd name="G28" fmla="cos 10800 11537643"/>
                  <a:gd name="G29" fmla="sin 10800 11537643"/>
                  <a:gd name="G30" fmla="sin 10438 1153764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537643 G34 0"/>
                  <a:gd name="G36" fmla="?: G6 G35 G31"/>
                  <a:gd name="G37" fmla="+- 21600 0 G36"/>
                  <a:gd name="G38" fmla="?: G4 0 G33"/>
                  <a:gd name="G39" fmla="?: 1153764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06 w 21600"/>
                  <a:gd name="T15" fmla="*/ 11531 h 21600"/>
                  <a:gd name="T16" fmla="*/ 10800 w 21600"/>
                  <a:gd name="T17" fmla="*/ 362 h 21600"/>
                  <a:gd name="T18" fmla="*/ 21394 w 21600"/>
                  <a:gd name="T19" fmla="*/ 11531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86" y="11518"/>
                    </a:moveTo>
                    <a:cubicBezTo>
                      <a:pt x="370" y="11279"/>
                      <a:pt x="362" y="11039"/>
                      <a:pt x="362" y="10800"/>
                    </a:cubicBezTo>
                    <a:cubicBezTo>
                      <a:pt x="362" y="5035"/>
                      <a:pt x="5035" y="362"/>
                      <a:pt x="10800" y="362"/>
                    </a:cubicBezTo>
                    <a:cubicBezTo>
                      <a:pt x="16564" y="362"/>
                      <a:pt x="21238" y="5035"/>
                      <a:pt x="21238" y="10800"/>
                    </a:cubicBezTo>
                    <a:cubicBezTo>
                      <a:pt x="21238" y="11039"/>
                      <a:pt x="21229" y="11279"/>
                      <a:pt x="21213" y="11518"/>
                    </a:cubicBezTo>
                    <a:lnTo>
                      <a:pt x="21574" y="11543"/>
                    </a:lnTo>
                    <a:cubicBezTo>
                      <a:pt x="21591" y="11296"/>
                      <a:pt x="21600" y="11048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1048"/>
                      <a:pt x="8" y="11296"/>
                      <a:pt x="25" y="11543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9" name="AutoShape 350">
                <a:extLst>
                  <a:ext uri="{FF2B5EF4-FFF2-40B4-BE49-F238E27FC236}">
                    <a16:creationId xmlns:a16="http://schemas.microsoft.com/office/drawing/2014/main" id="{6C88D887-2A5D-7A91-E0D5-E63B9F1F78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 flipH="1">
                <a:off x="-3706108" y="2449659"/>
                <a:ext cx="1008528" cy="1009080"/>
              </a:xfrm>
              <a:custGeom>
                <a:avLst/>
                <a:gdLst>
                  <a:gd name="G0" fmla="+- 10541 0 0"/>
                  <a:gd name="G1" fmla="+- -10661547 0 0"/>
                  <a:gd name="G2" fmla="+- 0 0 -10661547"/>
                  <a:gd name="T0" fmla="*/ 0 256 1"/>
                  <a:gd name="T1" fmla="*/ 180 256 1"/>
                  <a:gd name="G3" fmla="+- -10661547 T0 T1"/>
                  <a:gd name="T2" fmla="*/ 0 256 1"/>
                  <a:gd name="T3" fmla="*/ 90 256 1"/>
                  <a:gd name="G4" fmla="+- -10661547 T2 T3"/>
                  <a:gd name="G5" fmla="*/ G4 2 1"/>
                  <a:gd name="T4" fmla="*/ 90 256 1"/>
                  <a:gd name="T5" fmla="*/ 0 256 1"/>
                  <a:gd name="G6" fmla="+- -10661547 T4 T5"/>
                  <a:gd name="G7" fmla="*/ G6 2 1"/>
                  <a:gd name="G8" fmla="abs -10661547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0541"/>
                  <a:gd name="G18" fmla="*/ 10541 1 2"/>
                  <a:gd name="G19" fmla="+- G18 5400 0"/>
                  <a:gd name="G20" fmla="cos G19 -10661547"/>
                  <a:gd name="G21" fmla="sin G19 -10661547"/>
                  <a:gd name="G22" fmla="+- G20 10800 0"/>
                  <a:gd name="G23" fmla="+- G21 10800 0"/>
                  <a:gd name="G24" fmla="+- 10800 0 G20"/>
                  <a:gd name="G25" fmla="+- 10541 10800 0"/>
                  <a:gd name="G26" fmla="?: G9 G17 G25"/>
                  <a:gd name="G27" fmla="?: G9 0 21600"/>
                  <a:gd name="G28" fmla="cos 10800 -10661547"/>
                  <a:gd name="G29" fmla="sin 10800 -10661547"/>
                  <a:gd name="G30" fmla="sin 10541 -10661547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661547 G34 0"/>
                  <a:gd name="G36" fmla="?: G6 G35 G31"/>
                  <a:gd name="G37" fmla="+- 21600 0 G36"/>
                  <a:gd name="G38" fmla="?: G4 0 G33"/>
                  <a:gd name="G39" fmla="?: -10661547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612 w 21600"/>
                  <a:gd name="T15" fmla="*/ 7623 h 21600"/>
                  <a:gd name="T16" fmla="*/ 10800 w 21600"/>
                  <a:gd name="T17" fmla="*/ 259 h 21600"/>
                  <a:gd name="T18" fmla="*/ 20988 w 21600"/>
                  <a:gd name="T19" fmla="*/ 762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736" y="7662"/>
                    </a:moveTo>
                    <a:cubicBezTo>
                      <a:pt x="2109" y="3258"/>
                      <a:pt x="6187" y="259"/>
                      <a:pt x="10800" y="259"/>
                    </a:cubicBezTo>
                    <a:cubicBezTo>
                      <a:pt x="15412" y="259"/>
                      <a:pt x="19490" y="3258"/>
                      <a:pt x="20863" y="7662"/>
                    </a:cubicBezTo>
                    <a:lnTo>
                      <a:pt x="21110" y="7585"/>
                    </a:lnTo>
                    <a:cubicBezTo>
                      <a:pt x="19703" y="3073"/>
                      <a:pt x="15526" y="0"/>
                      <a:pt x="10799" y="0"/>
                    </a:cubicBezTo>
                    <a:cubicBezTo>
                      <a:pt x="6073" y="0"/>
                      <a:pt x="1896" y="3073"/>
                      <a:pt x="489" y="7585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80" name="Group 351">
                <a:extLst>
                  <a:ext uri="{FF2B5EF4-FFF2-40B4-BE49-F238E27FC236}">
                    <a16:creationId xmlns:a16="http://schemas.microsoft.com/office/drawing/2014/main" id="{1B05B665-D9E2-DD3F-7E1D-036F991FBA8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-3066643" y="2308899"/>
                <a:ext cx="886116" cy="555725"/>
                <a:chOff x="1468" y="780"/>
                <a:chExt cx="1080" cy="680"/>
              </a:xfrm>
              <a:solidFill>
                <a:srgbClr val="0070C0"/>
              </a:solidFill>
            </p:grpSpPr>
            <p:sp>
              <p:nvSpPr>
                <p:cNvPr id="97" name="AutoShape 355">
                  <a:extLst>
                    <a:ext uri="{FF2B5EF4-FFF2-40B4-BE49-F238E27FC236}">
                      <a16:creationId xmlns:a16="http://schemas.microsoft.com/office/drawing/2014/main" id="{8106845C-EE4C-F7E6-F964-D55A6F6F475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1913" y="439"/>
                  <a:ext cx="56" cy="904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8" name="AutoShape 354">
                  <a:extLst>
                    <a:ext uri="{FF2B5EF4-FFF2-40B4-BE49-F238E27FC236}">
                      <a16:creationId xmlns:a16="http://schemas.microsoft.com/office/drawing/2014/main" id="{46818F46-1C37-B02C-E157-F6FB43FAFB0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0700000">
                  <a:off x="1533" y="780"/>
                  <a:ext cx="57" cy="680"/>
                </a:xfrm>
                <a:prstGeom prst="roundRect">
                  <a:avLst>
                    <a:gd name="adj" fmla="val 16667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9" name="AutoShape 355">
                  <a:extLst>
                    <a:ext uri="{FF2B5EF4-FFF2-40B4-BE49-F238E27FC236}">
                      <a16:creationId xmlns:a16="http://schemas.microsoft.com/office/drawing/2014/main" id="{D406F9B8-1890-CCBF-1B8A-9FCC4A74633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968224">
                  <a:off x="1972" y="701"/>
                  <a:ext cx="72" cy="1080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81" name="Oval 357">
                <a:extLst>
                  <a:ext uri="{FF2B5EF4-FFF2-40B4-BE49-F238E27FC236}">
                    <a16:creationId xmlns:a16="http://schemas.microsoft.com/office/drawing/2014/main" id="{911D7BB9-B2F0-C52C-13AD-B60540CE5F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3231077" y="2910326"/>
                <a:ext cx="49330" cy="49357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2" name="Freeform 362">
                <a:extLst>
                  <a:ext uri="{FF2B5EF4-FFF2-40B4-BE49-F238E27FC236}">
                    <a16:creationId xmlns:a16="http://schemas.microsoft.com/office/drawing/2014/main" id="{ECED781A-0FE6-687C-753B-DD1372AF502C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2396117" y="2195561"/>
                <a:ext cx="401950" cy="168180"/>
              </a:xfrm>
              <a:custGeom>
                <a:avLst/>
                <a:gdLst>
                  <a:gd name="T0" fmla="*/ 33 w 491"/>
                  <a:gd name="T1" fmla="*/ 84 h 207"/>
                  <a:gd name="T2" fmla="*/ 231 w 491"/>
                  <a:gd name="T3" fmla="*/ 198 h 207"/>
                  <a:gd name="T4" fmla="*/ 486 w 491"/>
                  <a:gd name="T5" fmla="*/ 28 h 207"/>
                  <a:gd name="T6" fmla="*/ 203 w 491"/>
                  <a:gd name="T7" fmla="*/ 28 h 207"/>
                  <a:gd name="T8" fmla="*/ 33 w 491"/>
                  <a:gd name="T9" fmla="*/ 28 h 207"/>
                  <a:gd name="T10" fmla="*/ 33 w 491"/>
                  <a:gd name="T11" fmla="*/ 84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91" h="207">
                    <a:moveTo>
                      <a:pt x="33" y="84"/>
                    </a:moveTo>
                    <a:cubicBezTo>
                      <a:pt x="66" y="112"/>
                      <a:pt x="156" y="207"/>
                      <a:pt x="231" y="198"/>
                    </a:cubicBezTo>
                    <a:cubicBezTo>
                      <a:pt x="306" y="189"/>
                      <a:pt x="491" y="56"/>
                      <a:pt x="486" y="28"/>
                    </a:cubicBezTo>
                    <a:cubicBezTo>
                      <a:pt x="481" y="0"/>
                      <a:pt x="278" y="28"/>
                      <a:pt x="203" y="28"/>
                    </a:cubicBezTo>
                    <a:cubicBezTo>
                      <a:pt x="128" y="28"/>
                      <a:pt x="61" y="19"/>
                      <a:pt x="33" y="28"/>
                    </a:cubicBezTo>
                    <a:cubicBezTo>
                      <a:pt x="5" y="37"/>
                      <a:pt x="0" y="56"/>
                      <a:pt x="33" y="8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3" name="Freeform 363">
                <a:extLst>
                  <a:ext uri="{FF2B5EF4-FFF2-40B4-BE49-F238E27FC236}">
                    <a16:creationId xmlns:a16="http://schemas.microsoft.com/office/drawing/2014/main" id="{99ACEED0-B248-9F20-2CA3-33062EE97133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1284284" y="2508156"/>
                <a:ext cx="80390" cy="137103"/>
              </a:xfrm>
              <a:custGeom>
                <a:avLst/>
                <a:gdLst>
                  <a:gd name="T0" fmla="*/ 99 w 99"/>
                  <a:gd name="T1" fmla="*/ 71 h 166"/>
                  <a:gd name="T2" fmla="*/ 14 w 99"/>
                  <a:gd name="T3" fmla="*/ 14 h 166"/>
                  <a:gd name="T4" fmla="*/ 14 w 99"/>
                  <a:gd name="T5" fmla="*/ 156 h 166"/>
                  <a:gd name="T6" fmla="*/ 99 w 99"/>
                  <a:gd name="T7" fmla="*/ 71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9" h="166">
                    <a:moveTo>
                      <a:pt x="99" y="71"/>
                    </a:moveTo>
                    <a:cubicBezTo>
                      <a:pt x="99" y="47"/>
                      <a:pt x="28" y="0"/>
                      <a:pt x="14" y="14"/>
                    </a:cubicBezTo>
                    <a:cubicBezTo>
                      <a:pt x="0" y="28"/>
                      <a:pt x="0" y="146"/>
                      <a:pt x="14" y="156"/>
                    </a:cubicBezTo>
                    <a:cubicBezTo>
                      <a:pt x="28" y="166"/>
                      <a:pt x="99" y="95"/>
                      <a:pt x="99" y="71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4" name="AutoShape 365">
                <a:extLst>
                  <a:ext uri="{FF2B5EF4-FFF2-40B4-BE49-F238E27FC236}">
                    <a16:creationId xmlns:a16="http://schemas.microsoft.com/office/drawing/2014/main" id="{5EACA381-4477-9495-6C52-92232D5BF5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3450322" y="2403958"/>
                <a:ext cx="63458" cy="93230"/>
              </a:xfrm>
              <a:prstGeom prst="roundRect">
                <a:avLst>
                  <a:gd name="adj" fmla="val 16667"/>
                </a:avLst>
              </a:prstGeom>
              <a:solidFill>
                <a:schemeClr val="bg1">
                  <a:lumMod val="50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5" name="AutoShape 369">
                <a:extLst>
                  <a:ext uri="{FF2B5EF4-FFF2-40B4-BE49-F238E27FC236}">
                    <a16:creationId xmlns:a16="http://schemas.microsoft.com/office/drawing/2014/main" id="{C17DBE5F-74DA-AE87-2750-43A8022F5E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00000" flipH="1">
                <a:off x="-2765217" y="1968891"/>
                <a:ext cx="133447" cy="2740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6" name="AutoShape 372">
                <a:extLst>
                  <a:ext uri="{FF2B5EF4-FFF2-40B4-BE49-F238E27FC236}">
                    <a16:creationId xmlns:a16="http://schemas.microsoft.com/office/drawing/2014/main" id="{D4C0E375-787F-DBB6-29C8-511A6E15C3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 flipH="1">
                <a:off x="-2790759" y="1831780"/>
                <a:ext cx="84044" cy="4752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7" name="AutoShape 373" descr="縦線 (反転)">
                <a:extLst>
                  <a:ext uri="{FF2B5EF4-FFF2-40B4-BE49-F238E27FC236}">
                    <a16:creationId xmlns:a16="http://schemas.microsoft.com/office/drawing/2014/main" id="{819DF795-70F3-7C8D-7710-7C407BDA7E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3435705" y="2054801"/>
                <a:ext cx="471377" cy="393029"/>
              </a:xfrm>
              <a:custGeom>
                <a:avLst/>
                <a:gdLst>
                  <a:gd name="G0" fmla="+- 1988 0 0"/>
                  <a:gd name="G1" fmla="+- 21600 0 1988"/>
                  <a:gd name="G2" fmla="*/ 1988 1 2"/>
                  <a:gd name="G3" fmla="+- 21600 0 G2"/>
                  <a:gd name="G4" fmla="+/ 1988 21600 2"/>
                  <a:gd name="G5" fmla="+/ G1 0 2"/>
                  <a:gd name="G6" fmla="*/ 21600 21600 1988"/>
                  <a:gd name="G7" fmla="*/ G6 1 2"/>
                  <a:gd name="G8" fmla="+- 21600 0 G7"/>
                  <a:gd name="G9" fmla="*/ 21600 1 2"/>
                  <a:gd name="G10" fmla="+- 1988 0 G9"/>
                  <a:gd name="G11" fmla="?: G10 G8 0"/>
                  <a:gd name="G12" fmla="?: G10 G7 21600"/>
                  <a:gd name="T0" fmla="*/ 20606 w 21600"/>
                  <a:gd name="T1" fmla="*/ 10800 h 21600"/>
                  <a:gd name="T2" fmla="*/ 10800 w 21600"/>
                  <a:gd name="T3" fmla="*/ 21600 h 21600"/>
                  <a:gd name="T4" fmla="*/ 994 w 21600"/>
                  <a:gd name="T5" fmla="*/ 10800 h 21600"/>
                  <a:gd name="T6" fmla="*/ 10800 w 21600"/>
                  <a:gd name="T7" fmla="*/ 0 h 21600"/>
                  <a:gd name="T8" fmla="*/ 2794 w 21600"/>
                  <a:gd name="T9" fmla="*/ 2794 h 21600"/>
                  <a:gd name="T10" fmla="*/ 18806 w 21600"/>
                  <a:gd name="T11" fmla="*/ 1880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988" y="21600"/>
                    </a:lnTo>
                    <a:lnTo>
                      <a:pt x="19612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8" name="AutoShape 374">
                <a:extLst>
                  <a:ext uri="{FF2B5EF4-FFF2-40B4-BE49-F238E27FC236}">
                    <a16:creationId xmlns:a16="http://schemas.microsoft.com/office/drawing/2014/main" id="{E588EDB8-5219-8BC8-F9E3-559E523902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421697" y="2835376"/>
                <a:ext cx="938981" cy="235818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9" name="Oval 375">
                <a:extLst>
                  <a:ext uri="{FF2B5EF4-FFF2-40B4-BE49-F238E27FC236}">
                    <a16:creationId xmlns:a16="http://schemas.microsoft.com/office/drawing/2014/main" id="{022BB027-63BD-9531-41AD-12A449894E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1700850" y="2875593"/>
                <a:ext cx="157126" cy="157212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0" name="Oval 376">
                <a:extLst>
                  <a:ext uri="{FF2B5EF4-FFF2-40B4-BE49-F238E27FC236}">
                    <a16:creationId xmlns:a16="http://schemas.microsoft.com/office/drawing/2014/main" id="{E158F5E6-E961-7AAE-96F4-221DE9BED3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383328" y="2875593"/>
                <a:ext cx="157126" cy="157212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1" name="Oval 378">
                <a:extLst>
                  <a:ext uri="{FF2B5EF4-FFF2-40B4-BE49-F238E27FC236}">
                    <a16:creationId xmlns:a16="http://schemas.microsoft.com/office/drawing/2014/main" id="{8D8A78F4-5711-0EF7-ADAE-5BB9CFF2B1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328517" y="2924950"/>
                <a:ext cx="51157" cy="51185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" name="AutoShape 379">
                <a:extLst>
                  <a:ext uri="{FF2B5EF4-FFF2-40B4-BE49-F238E27FC236}">
                    <a16:creationId xmlns:a16="http://schemas.microsoft.com/office/drawing/2014/main" id="{E4F66D0E-C21F-C789-F6B3-4D0F5A8396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7100000" flipH="1">
                <a:off x="-2476584" y="3067544"/>
                <a:ext cx="279691" cy="21925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6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3" name="AutoShape 380">
                <a:extLst>
                  <a:ext uri="{FF2B5EF4-FFF2-40B4-BE49-F238E27FC236}">
                    <a16:creationId xmlns:a16="http://schemas.microsoft.com/office/drawing/2014/main" id="{E4A19D2F-4615-532A-364B-7FEB9CAFFD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430831" y="3175392"/>
                <a:ext cx="115104" cy="47529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4" name="AutoShape 358">
                <a:extLst>
                  <a:ext uri="{FF2B5EF4-FFF2-40B4-BE49-F238E27FC236}">
                    <a16:creationId xmlns:a16="http://schemas.microsoft.com/office/drawing/2014/main" id="{4E173540-2FBE-4295-9FD1-F32120706E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00000" flipH="1">
                <a:off x="-1769061" y="3179778"/>
                <a:ext cx="581318" cy="23752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F691958F-8396-7C89-B4CE-EACB490A2B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581337" flipH="1">
                <a:off x="-3107115" y="1843708"/>
                <a:ext cx="308192" cy="1184298"/>
              </a:xfrm>
              <a:custGeom>
                <a:avLst/>
                <a:gdLst>
                  <a:gd name="connsiteX0" fmla="*/ 0 w 308192"/>
                  <a:gd name="connsiteY0" fmla="*/ 41024 h 1184298"/>
                  <a:gd name="connsiteX1" fmla="*/ 0 w 308192"/>
                  <a:gd name="connsiteY1" fmla="*/ 41025 h 1184298"/>
                  <a:gd name="connsiteX2" fmla="*/ 0 w 308192"/>
                  <a:gd name="connsiteY2" fmla="*/ 41025 h 1184298"/>
                  <a:gd name="connsiteX3" fmla="*/ 300440 w 308192"/>
                  <a:gd name="connsiteY3" fmla="*/ 5699 h 1184298"/>
                  <a:gd name="connsiteX4" fmla="*/ 283889 w 308192"/>
                  <a:gd name="connsiteY4" fmla="*/ 46 h 1184298"/>
                  <a:gd name="connsiteX5" fmla="*/ 263584 w 308192"/>
                  <a:gd name="connsiteY5" fmla="*/ 1340 h 1184298"/>
                  <a:gd name="connsiteX6" fmla="*/ 263263 w 308192"/>
                  <a:gd name="connsiteY6" fmla="*/ 1185 h 1184298"/>
                  <a:gd name="connsiteX7" fmla="*/ 262652 w 308192"/>
                  <a:gd name="connsiteY7" fmla="*/ 1399 h 1184298"/>
                  <a:gd name="connsiteX8" fmla="*/ 21352 w 308192"/>
                  <a:gd name="connsiteY8" fmla="*/ 16768 h 1184298"/>
                  <a:gd name="connsiteX9" fmla="*/ 5652 w 308192"/>
                  <a:gd name="connsiteY9" fmla="*/ 24475 h 1184298"/>
                  <a:gd name="connsiteX10" fmla="*/ 0 w 308192"/>
                  <a:gd name="connsiteY10" fmla="*/ 41025 h 1184298"/>
                  <a:gd name="connsiteX11" fmla="*/ 7706 w 308192"/>
                  <a:gd name="connsiteY11" fmla="*/ 56724 h 1184298"/>
                  <a:gd name="connsiteX12" fmla="*/ 24257 w 308192"/>
                  <a:gd name="connsiteY12" fmla="*/ 62377 h 1184298"/>
                  <a:gd name="connsiteX13" fmla="*/ 237707 w 308192"/>
                  <a:gd name="connsiteY13" fmla="*/ 48782 h 1184298"/>
                  <a:gd name="connsiteX14" fmla="*/ 230181 w 308192"/>
                  <a:gd name="connsiteY14" fmla="*/ 182319 h 1184298"/>
                  <a:gd name="connsiteX15" fmla="*/ 227105 w 308192"/>
                  <a:gd name="connsiteY15" fmla="*/ 182111 h 1184298"/>
                  <a:gd name="connsiteX16" fmla="*/ 157896 w 308192"/>
                  <a:gd name="connsiteY16" fmla="*/ 205462 h 1184298"/>
                  <a:gd name="connsiteX17" fmla="*/ 134942 w 308192"/>
                  <a:gd name="connsiteY17" fmla="*/ 251793 h 1184298"/>
                  <a:gd name="connsiteX18" fmla="*/ 136541 w 308192"/>
                  <a:gd name="connsiteY18" fmla="*/ 253623 h 1184298"/>
                  <a:gd name="connsiteX19" fmla="*/ 132537 w 308192"/>
                  <a:gd name="connsiteY19" fmla="*/ 263288 h 1184298"/>
                  <a:gd name="connsiteX20" fmla="*/ 132537 w 308192"/>
                  <a:gd name="connsiteY20" fmla="*/ 1151067 h 1184298"/>
                  <a:gd name="connsiteX21" fmla="*/ 165767 w 308192"/>
                  <a:gd name="connsiteY21" fmla="*/ 1184297 h 1184298"/>
                  <a:gd name="connsiteX22" fmla="*/ 165766 w 308192"/>
                  <a:gd name="connsiteY22" fmla="*/ 1184298 h 1184298"/>
                  <a:gd name="connsiteX23" fmla="*/ 198996 w 308192"/>
                  <a:gd name="connsiteY23" fmla="*/ 1151068 h 1184298"/>
                  <a:gd name="connsiteX24" fmla="*/ 198997 w 308192"/>
                  <a:gd name="connsiteY24" fmla="*/ 268767 h 1184298"/>
                  <a:gd name="connsiteX25" fmla="*/ 250482 w 308192"/>
                  <a:gd name="connsiteY25" fmla="*/ 251396 h 1184298"/>
                  <a:gd name="connsiteX26" fmla="*/ 271554 w 308192"/>
                  <a:gd name="connsiteY26" fmla="*/ 232985 h 1184298"/>
                  <a:gd name="connsiteX27" fmla="*/ 272291 w 308192"/>
                  <a:gd name="connsiteY27" fmla="*/ 222052 h 1184298"/>
                  <a:gd name="connsiteX28" fmla="*/ 273876 w 308192"/>
                  <a:gd name="connsiteY28" fmla="*/ 218763 h 1184298"/>
                  <a:gd name="connsiteX29" fmla="*/ 283620 w 308192"/>
                  <a:gd name="connsiteY29" fmla="*/ 45858 h 1184298"/>
                  <a:gd name="connsiteX30" fmla="*/ 286793 w 308192"/>
                  <a:gd name="connsiteY30" fmla="*/ 45656 h 1184298"/>
                  <a:gd name="connsiteX31" fmla="*/ 308145 w 308192"/>
                  <a:gd name="connsiteY31" fmla="*/ 21399 h 1184298"/>
                  <a:gd name="connsiteX32" fmla="*/ 308147 w 308192"/>
                  <a:gd name="connsiteY32" fmla="*/ 21399 h 1184298"/>
                  <a:gd name="connsiteX33" fmla="*/ 300440 w 308192"/>
                  <a:gd name="connsiteY33" fmla="*/ 5699 h 1184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308192" h="1184298">
                    <a:moveTo>
                      <a:pt x="0" y="41024"/>
                    </a:moveTo>
                    <a:lnTo>
                      <a:pt x="0" y="41025"/>
                    </a:lnTo>
                    <a:lnTo>
                      <a:pt x="0" y="41025"/>
                    </a:lnTo>
                    <a:close/>
                    <a:moveTo>
                      <a:pt x="300440" y="5699"/>
                    </a:moveTo>
                    <a:cubicBezTo>
                      <a:pt x="296050" y="1835"/>
                      <a:pt x="290187" y="-355"/>
                      <a:pt x="283889" y="46"/>
                    </a:cubicBezTo>
                    <a:lnTo>
                      <a:pt x="263584" y="1340"/>
                    </a:lnTo>
                    <a:lnTo>
                      <a:pt x="263263" y="1185"/>
                    </a:lnTo>
                    <a:lnTo>
                      <a:pt x="262652" y="1399"/>
                    </a:lnTo>
                    <a:lnTo>
                      <a:pt x="21352" y="16768"/>
                    </a:lnTo>
                    <a:cubicBezTo>
                      <a:pt x="15055" y="17169"/>
                      <a:pt x="9516" y="20085"/>
                      <a:pt x="5652" y="24475"/>
                    </a:cubicBezTo>
                    <a:lnTo>
                      <a:pt x="0" y="41025"/>
                    </a:lnTo>
                    <a:lnTo>
                      <a:pt x="7706" y="56724"/>
                    </a:lnTo>
                    <a:cubicBezTo>
                      <a:pt x="12096" y="60588"/>
                      <a:pt x="17960" y="62778"/>
                      <a:pt x="24257" y="62377"/>
                    </a:cubicBezTo>
                    <a:lnTo>
                      <a:pt x="237707" y="48782"/>
                    </a:lnTo>
                    <a:lnTo>
                      <a:pt x="230181" y="182319"/>
                    </a:lnTo>
                    <a:lnTo>
                      <a:pt x="227105" y="182111"/>
                    </a:lnTo>
                    <a:lnTo>
                      <a:pt x="157896" y="205462"/>
                    </a:lnTo>
                    <a:cubicBezTo>
                      <a:pt x="138764" y="211918"/>
                      <a:pt x="128487" y="232661"/>
                      <a:pt x="134942" y="251793"/>
                    </a:cubicBezTo>
                    <a:lnTo>
                      <a:pt x="136541" y="253623"/>
                    </a:lnTo>
                    <a:lnTo>
                      <a:pt x="132537" y="263288"/>
                    </a:lnTo>
                    <a:lnTo>
                      <a:pt x="132537" y="1151067"/>
                    </a:lnTo>
                    <a:cubicBezTo>
                      <a:pt x="132537" y="1169419"/>
                      <a:pt x="147415" y="1184297"/>
                      <a:pt x="165767" y="1184297"/>
                    </a:cubicBezTo>
                    <a:lnTo>
                      <a:pt x="165766" y="1184298"/>
                    </a:lnTo>
                    <a:cubicBezTo>
                      <a:pt x="184118" y="1184298"/>
                      <a:pt x="198996" y="1169420"/>
                      <a:pt x="198996" y="1151068"/>
                    </a:cubicBezTo>
                    <a:lnTo>
                      <a:pt x="198997" y="268767"/>
                    </a:lnTo>
                    <a:lnTo>
                      <a:pt x="250482" y="251396"/>
                    </a:lnTo>
                    <a:cubicBezTo>
                      <a:pt x="260048" y="248168"/>
                      <a:pt x="267400" y="241369"/>
                      <a:pt x="271554" y="232985"/>
                    </a:cubicBezTo>
                    <a:lnTo>
                      <a:pt x="272291" y="222052"/>
                    </a:lnTo>
                    <a:lnTo>
                      <a:pt x="273876" y="218763"/>
                    </a:lnTo>
                    <a:lnTo>
                      <a:pt x="283620" y="45858"/>
                    </a:lnTo>
                    <a:lnTo>
                      <a:pt x="286793" y="45656"/>
                    </a:lnTo>
                    <a:cubicBezTo>
                      <a:pt x="299388" y="44854"/>
                      <a:pt x="308948" y="33993"/>
                      <a:pt x="308145" y="21399"/>
                    </a:cubicBezTo>
                    <a:lnTo>
                      <a:pt x="308147" y="21399"/>
                    </a:lnTo>
                    <a:cubicBezTo>
                      <a:pt x="307745" y="15101"/>
                      <a:pt x="304830" y="9563"/>
                      <a:pt x="300440" y="5699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6" name="AutoShape 371">
                <a:extLst>
                  <a:ext uri="{FF2B5EF4-FFF2-40B4-BE49-F238E27FC236}">
                    <a16:creationId xmlns:a16="http://schemas.microsoft.com/office/drawing/2014/main" id="{E3C539D0-7B21-A57A-75F6-0D6E25D3C5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 flipH="1">
                <a:off x="-2756045" y="1932322"/>
                <a:ext cx="202802" cy="58497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4DAC6DEB-EE20-56FA-7290-ED5D5A3EEFA2}"/>
                </a:ext>
              </a:extLst>
            </p:cNvPr>
            <p:cNvGrpSpPr/>
            <p:nvPr/>
          </p:nvGrpSpPr>
          <p:grpSpPr>
            <a:xfrm>
              <a:off x="4220812" y="4791499"/>
              <a:ext cx="1993076" cy="2678380"/>
              <a:chOff x="296746" y="6143142"/>
              <a:chExt cx="1755246" cy="2358775"/>
            </a:xfrm>
          </p:grpSpPr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669BECD7-F8F5-3A16-D445-18C2DCFBFE37}"/>
                  </a:ext>
                </a:extLst>
              </p:cNvPr>
              <p:cNvSpPr/>
              <p:nvPr/>
            </p:nvSpPr>
            <p:spPr bwMode="auto">
              <a:xfrm>
                <a:off x="403002" y="7477020"/>
                <a:ext cx="1162051" cy="923925"/>
              </a:xfrm>
              <a:custGeom>
                <a:avLst/>
                <a:gdLst>
                  <a:gd name="connsiteX0" fmla="*/ 914400 w 1162051"/>
                  <a:gd name="connsiteY0" fmla="*/ 923925 h 923925"/>
                  <a:gd name="connsiteX1" fmla="*/ 1119188 w 1162051"/>
                  <a:gd name="connsiteY1" fmla="*/ 895350 h 923925"/>
                  <a:gd name="connsiteX2" fmla="*/ 1162051 w 1162051"/>
                  <a:gd name="connsiteY2" fmla="*/ 478631 h 923925"/>
                  <a:gd name="connsiteX3" fmla="*/ 928688 w 1162051"/>
                  <a:gd name="connsiteY3" fmla="*/ 109537 h 923925"/>
                  <a:gd name="connsiteX4" fmla="*/ 492919 w 1162051"/>
                  <a:gd name="connsiteY4" fmla="*/ 0 h 923925"/>
                  <a:gd name="connsiteX5" fmla="*/ 340519 w 1162051"/>
                  <a:gd name="connsiteY5" fmla="*/ 357187 h 923925"/>
                  <a:gd name="connsiteX6" fmla="*/ 0 w 1162051"/>
                  <a:gd name="connsiteY6" fmla="*/ 492919 h 923925"/>
                  <a:gd name="connsiteX7" fmla="*/ 116682 w 1162051"/>
                  <a:gd name="connsiteY7" fmla="*/ 700087 h 923925"/>
                  <a:gd name="connsiteX8" fmla="*/ 450057 w 1162051"/>
                  <a:gd name="connsiteY8" fmla="*/ 609600 h 923925"/>
                  <a:gd name="connsiteX9" fmla="*/ 702469 w 1162051"/>
                  <a:gd name="connsiteY9" fmla="*/ 330994 h 923925"/>
                  <a:gd name="connsiteX10" fmla="*/ 914400 w 1162051"/>
                  <a:gd name="connsiteY10" fmla="*/ 590550 h 923925"/>
                  <a:gd name="connsiteX11" fmla="*/ 914400 w 1162051"/>
                  <a:gd name="connsiteY11" fmla="*/ 923925 h 923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62051" h="923925">
                    <a:moveTo>
                      <a:pt x="914400" y="923925"/>
                    </a:moveTo>
                    <a:lnTo>
                      <a:pt x="1119188" y="895350"/>
                    </a:lnTo>
                    <a:lnTo>
                      <a:pt x="1162051" y="478631"/>
                    </a:lnTo>
                    <a:lnTo>
                      <a:pt x="928688" y="109537"/>
                    </a:lnTo>
                    <a:lnTo>
                      <a:pt x="492919" y="0"/>
                    </a:lnTo>
                    <a:lnTo>
                      <a:pt x="340519" y="357187"/>
                    </a:lnTo>
                    <a:lnTo>
                      <a:pt x="0" y="492919"/>
                    </a:lnTo>
                    <a:lnTo>
                      <a:pt x="116682" y="700087"/>
                    </a:lnTo>
                    <a:lnTo>
                      <a:pt x="450057" y="609600"/>
                    </a:lnTo>
                    <a:lnTo>
                      <a:pt x="702469" y="330994"/>
                    </a:lnTo>
                    <a:lnTo>
                      <a:pt x="914400" y="590550"/>
                    </a:lnTo>
                    <a:lnTo>
                      <a:pt x="914400" y="923925"/>
                    </a:lnTo>
                    <a:close/>
                  </a:path>
                </a:pathLst>
              </a:custGeom>
              <a:solidFill>
                <a:srgbClr val="00206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C8A8A2BA-4037-2CB8-540D-F93CFB023898}"/>
                  </a:ext>
                </a:extLst>
              </p:cNvPr>
              <p:cNvSpPr/>
              <p:nvPr/>
            </p:nvSpPr>
            <p:spPr bwMode="auto">
              <a:xfrm rot="21144505" flipH="1">
                <a:off x="1312121" y="8372776"/>
                <a:ext cx="339147" cy="129141"/>
              </a:xfrm>
              <a:custGeom>
                <a:avLst/>
                <a:gdLst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208356 w 267239"/>
                  <a:gd name="connsiteY7" fmla="*/ 119403 h 119403"/>
                  <a:gd name="connsiteX8" fmla="*/ 135804 w 267239"/>
                  <a:gd name="connsiteY8" fmla="*/ 119403 h 119403"/>
                  <a:gd name="connsiteX9" fmla="*/ 16669 w 267239"/>
                  <a:gd name="connsiteY9" fmla="*/ 119403 h 119403"/>
                  <a:gd name="connsiteX10" fmla="*/ 0 w 267239"/>
                  <a:gd name="connsiteY10" fmla="*/ 102734 h 119403"/>
                  <a:gd name="connsiteX11" fmla="*/ 0 w 267239"/>
                  <a:gd name="connsiteY11" fmla="*/ 59702 h 119403"/>
                  <a:gd name="connsiteX12" fmla="*/ 59702 w 267239"/>
                  <a:gd name="connsiteY12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208356 w 267239"/>
                  <a:gd name="connsiteY7" fmla="*/ 119403 h 119403"/>
                  <a:gd name="connsiteX8" fmla="*/ 16669 w 267239"/>
                  <a:gd name="connsiteY8" fmla="*/ 119403 h 119403"/>
                  <a:gd name="connsiteX9" fmla="*/ 0 w 267239"/>
                  <a:gd name="connsiteY9" fmla="*/ 102734 h 119403"/>
                  <a:gd name="connsiteX10" fmla="*/ 0 w 267239"/>
                  <a:gd name="connsiteY10" fmla="*/ 59702 h 119403"/>
                  <a:gd name="connsiteX11" fmla="*/ 59702 w 267239"/>
                  <a:gd name="connsiteY11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16669 w 267239"/>
                  <a:gd name="connsiteY7" fmla="*/ 119403 h 119403"/>
                  <a:gd name="connsiteX8" fmla="*/ 0 w 267239"/>
                  <a:gd name="connsiteY8" fmla="*/ 102734 h 119403"/>
                  <a:gd name="connsiteX9" fmla="*/ 0 w 267239"/>
                  <a:gd name="connsiteY9" fmla="*/ 59702 h 119403"/>
                  <a:gd name="connsiteX10" fmla="*/ 59702 w 267239"/>
                  <a:gd name="connsiteY10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236226 w 267239"/>
                  <a:gd name="connsiteY3" fmla="*/ 0 h 119403"/>
                  <a:gd name="connsiteX4" fmla="*/ 267239 w 267239"/>
                  <a:gd name="connsiteY4" fmla="*/ 31013 h 119403"/>
                  <a:gd name="connsiteX5" fmla="*/ 267239 w 267239"/>
                  <a:gd name="connsiteY5" fmla="*/ 119403 h 119403"/>
                  <a:gd name="connsiteX6" fmla="*/ 16669 w 267239"/>
                  <a:gd name="connsiteY6" fmla="*/ 119403 h 119403"/>
                  <a:gd name="connsiteX7" fmla="*/ 0 w 267239"/>
                  <a:gd name="connsiteY7" fmla="*/ 102734 h 119403"/>
                  <a:gd name="connsiteX8" fmla="*/ 0 w 267239"/>
                  <a:gd name="connsiteY8" fmla="*/ 59702 h 119403"/>
                  <a:gd name="connsiteX9" fmla="*/ 59702 w 267239"/>
                  <a:gd name="connsiteY9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236226 w 267239"/>
                  <a:gd name="connsiteY2" fmla="*/ 0 h 119403"/>
                  <a:gd name="connsiteX3" fmla="*/ 267239 w 267239"/>
                  <a:gd name="connsiteY3" fmla="*/ 31013 h 119403"/>
                  <a:gd name="connsiteX4" fmla="*/ 267239 w 267239"/>
                  <a:gd name="connsiteY4" fmla="*/ 119403 h 119403"/>
                  <a:gd name="connsiteX5" fmla="*/ 16669 w 267239"/>
                  <a:gd name="connsiteY5" fmla="*/ 119403 h 119403"/>
                  <a:gd name="connsiteX6" fmla="*/ 0 w 267239"/>
                  <a:gd name="connsiteY6" fmla="*/ 102734 h 119403"/>
                  <a:gd name="connsiteX7" fmla="*/ 0 w 267239"/>
                  <a:gd name="connsiteY7" fmla="*/ 59702 h 119403"/>
                  <a:gd name="connsiteX8" fmla="*/ 59702 w 267239"/>
                  <a:gd name="connsiteY8" fmla="*/ 0 h 119403"/>
                  <a:gd name="connsiteX0" fmla="*/ 59702 w 267239"/>
                  <a:gd name="connsiteY0" fmla="*/ 0 h 119403"/>
                  <a:gd name="connsiteX1" fmla="*/ 236226 w 267239"/>
                  <a:gd name="connsiteY1" fmla="*/ 0 h 119403"/>
                  <a:gd name="connsiteX2" fmla="*/ 267239 w 267239"/>
                  <a:gd name="connsiteY2" fmla="*/ 31013 h 119403"/>
                  <a:gd name="connsiteX3" fmla="*/ 267239 w 267239"/>
                  <a:gd name="connsiteY3" fmla="*/ 119403 h 119403"/>
                  <a:gd name="connsiteX4" fmla="*/ 16669 w 267239"/>
                  <a:gd name="connsiteY4" fmla="*/ 119403 h 119403"/>
                  <a:gd name="connsiteX5" fmla="*/ 0 w 267239"/>
                  <a:gd name="connsiteY5" fmla="*/ 102734 h 119403"/>
                  <a:gd name="connsiteX6" fmla="*/ 0 w 267239"/>
                  <a:gd name="connsiteY6" fmla="*/ 59702 h 119403"/>
                  <a:gd name="connsiteX7" fmla="*/ 59702 w 267239"/>
                  <a:gd name="connsiteY7" fmla="*/ 0 h 1194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7239" h="119403">
                    <a:moveTo>
                      <a:pt x="59702" y="0"/>
                    </a:moveTo>
                    <a:lnTo>
                      <a:pt x="236226" y="0"/>
                    </a:lnTo>
                    <a:cubicBezTo>
                      <a:pt x="253354" y="0"/>
                      <a:pt x="267239" y="13885"/>
                      <a:pt x="267239" y="31013"/>
                    </a:cubicBezTo>
                    <a:lnTo>
                      <a:pt x="267239" y="119403"/>
                    </a:lnTo>
                    <a:lnTo>
                      <a:pt x="16669" y="119403"/>
                    </a:lnTo>
                    <a:cubicBezTo>
                      <a:pt x="7463" y="119403"/>
                      <a:pt x="0" y="111940"/>
                      <a:pt x="0" y="102734"/>
                    </a:cubicBezTo>
                    <a:lnTo>
                      <a:pt x="0" y="59702"/>
                    </a:lnTo>
                    <a:cubicBezTo>
                      <a:pt x="0" y="26729"/>
                      <a:pt x="26729" y="0"/>
                      <a:pt x="5970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60A3D715-55E3-C5DC-C54B-8C45F69E8D1D}"/>
                  </a:ext>
                </a:extLst>
              </p:cNvPr>
              <p:cNvSpPr/>
              <p:nvPr/>
            </p:nvSpPr>
            <p:spPr bwMode="auto">
              <a:xfrm rot="3600000" flipH="1">
                <a:off x="259353" y="8072464"/>
                <a:ext cx="339147" cy="129141"/>
              </a:xfrm>
              <a:custGeom>
                <a:avLst/>
                <a:gdLst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208356 w 267239"/>
                  <a:gd name="connsiteY7" fmla="*/ 119403 h 119403"/>
                  <a:gd name="connsiteX8" fmla="*/ 135804 w 267239"/>
                  <a:gd name="connsiteY8" fmla="*/ 119403 h 119403"/>
                  <a:gd name="connsiteX9" fmla="*/ 16669 w 267239"/>
                  <a:gd name="connsiteY9" fmla="*/ 119403 h 119403"/>
                  <a:gd name="connsiteX10" fmla="*/ 0 w 267239"/>
                  <a:gd name="connsiteY10" fmla="*/ 102734 h 119403"/>
                  <a:gd name="connsiteX11" fmla="*/ 0 w 267239"/>
                  <a:gd name="connsiteY11" fmla="*/ 59702 h 119403"/>
                  <a:gd name="connsiteX12" fmla="*/ 59702 w 267239"/>
                  <a:gd name="connsiteY12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208356 w 267239"/>
                  <a:gd name="connsiteY7" fmla="*/ 119403 h 119403"/>
                  <a:gd name="connsiteX8" fmla="*/ 16669 w 267239"/>
                  <a:gd name="connsiteY8" fmla="*/ 119403 h 119403"/>
                  <a:gd name="connsiteX9" fmla="*/ 0 w 267239"/>
                  <a:gd name="connsiteY9" fmla="*/ 102734 h 119403"/>
                  <a:gd name="connsiteX10" fmla="*/ 0 w 267239"/>
                  <a:gd name="connsiteY10" fmla="*/ 59702 h 119403"/>
                  <a:gd name="connsiteX11" fmla="*/ 59702 w 267239"/>
                  <a:gd name="connsiteY11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16669 w 267239"/>
                  <a:gd name="connsiteY7" fmla="*/ 119403 h 119403"/>
                  <a:gd name="connsiteX8" fmla="*/ 0 w 267239"/>
                  <a:gd name="connsiteY8" fmla="*/ 102734 h 119403"/>
                  <a:gd name="connsiteX9" fmla="*/ 0 w 267239"/>
                  <a:gd name="connsiteY9" fmla="*/ 59702 h 119403"/>
                  <a:gd name="connsiteX10" fmla="*/ 59702 w 267239"/>
                  <a:gd name="connsiteY10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236226 w 267239"/>
                  <a:gd name="connsiteY3" fmla="*/ 0 h 119403"/>
                  <a:gd name="connsiteX4" fmla="*/ 267239 w 267239"/>
                  <a:gd name="connsiteY4" fmla="*/ 31013 h 119403"/>
                  <a:gd name="connsiteX5" fmla="*/ 267239 w 267239"/>
                  <a:gd name="connsiteY5" fmla="*/ 119403 h 119403"/>
                  <a:gd name="connsiteX6" fmla="*/ 16669 w 267239"/>
                  <a:gd name="connsiteY6" fmla="*/ 119403 h 119403"/>
                  <a:gd name="connsiteX7" fmla="*/ 0 w 267239"/>
                  <a:gd name="connsiteY7" fmla="*/ 102734 h 119403"/>
                  <a:gd name="connsiteX8" fmla="*/ 0 w 267239"/>
                  <a:gd name="connsiteY8" fmla="*/ 59702 h 119403"/>
                  <a:gd name="connsiteX9" fmla="*/ 59702 w 267239"/>
                  <a:gd name="connsiteY9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236226 w 267239"/>
                  <a:gd name="connsiteY2" fmla="*/ 0 h 119403"/>
                  <a:gd name="connsiteX3" fmla="*/ 267239 w 267239"/>
                  <a:gd name="connsiteY3" fmla="*/ 31013 h 119403"/>
                  <a:gd name="connsiteX4" fmla="*/ 267239 w 267239"/>
                  <a:gd name="connsiteY4" fmla="*/ 119403 h 119403"/>
                  <a:gd name="connsiteX5" fmla="*/ 16669 w 267239"/>
                  <a:gd name="connsiteY5" fmla="*/ 119403 h 119403"/>
                  <a:gd name="connsiteX6" fmla="*/ 0 w 267239"/>
                  <a:gd name="connsiteY6" fmla="*/ 102734 h 119403"/>
                  <a:gd name="connsiteX7" fmla="*/ 0 w 267239"/>
                  <a:gd name="connsiteY7" fmla="*/ 59702 h 119403"/>
                  <a:gd name="connsiteX8" fmla="*/ 59702 w 267239"/>
                  <a:gd name="connsiteY8" fmla="*/ 0 h 119403"/>
                  <a:gd name="connsiteX0" fmla="*/ 59702 w 267239"/>
                  <a:gd name="connsiteY0" fmla="*/ 0 h 119403"/>
                  <a:gd name="connsiteX1" fmla="*/ 236226 w 267239"/>
                  <a:gd name="connsiteY1" fmla="*/ 0 h 119403"/>
                  <a:gd name="connsiteX2" fmla="*/ 267239 w 267239"/>
                  <a:gd name="connsiteY2" fmla="*/ 31013 h 119403"/>
                  <a:gd name="connsiteX3" fmla="*/ 267239 w 267239"/>
                  <a:gd name="connsiteY3" fmla="*/ 119403 h 119403"/>
                  <a:gd name="connsiteX4" fmla="*/ 16669 w 267239"/>
                  <a:gd name="connsiteY4" fmla="*/ 119403 h 119403"/>
                  <a:gd name="connsiteX5" fmla="*/ 0 w 267239"/>
                  <a:gd name="connsiteY5" fmla="*/ 102734 h 119403"/>
                  <a:gd name="connsiteX6" fmla="*/ 0 w 267239"/>
                  <a:gd name="connsiteY6" fmla="*/ 59702 h 119403"/>
                  <a:gd name="connsiteX7" fmla="*/ 59702 w 267239"/>
                  <a:gd name="connsiteY7" fmla="*/ 0 h 1194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7239" h="119403">
                    <a:moveTo>
                      <a:pt x="59702" y="0"/>
                    </a:moveTo>
                    <a:lnTo>
                      <a:pt x="236226" y="0"/>
                    </a:lnTo>
                    <a:cubicBezTo>
                      <a:pt x="253354" y="0"/>
                      <a:pt x="267239" y="13885"/>
                      <a:pt x="267239" y="31013"/>
                    </a:cubicBezTo>
                    <a:lnTo>
                      <a:pt x="267239" y="119403"/>
                    </a:lnTo>
                    <a:lnTo>
                      <a:pt x="16669" y="119403"/>
                    </a:lnTo>
                    <a:cubicBezTo>
                      <a:pt x="7463" y="119403"/>
                      <a:pt x="0" y="111940"/>
                      <a:pt x="0" y="102734"/>
                    </a:cubicBezTo>
                    <a:lnTo>
                      <a:pt x="0" y="59702"/>
                    </a:lnTo>
                    <a:cubicBezTo>
                      <a:pt x="0" y="26729"/>
                      <a:pt x="26729" y="0"/>
                      <a:pt x="5970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E982EB12-80F7-014E-E337-BF52542A4D94}"/>
                  </a:ext>
                </a:extLst>
              </p:cNvPr>
              <p:cNvSpPr/>
              <p:nvPr/>
            </p:nvSpPr>
            <p:spPr bwMode="auto">
              <a:xfrm rot="900000" flipH="1">
                <a:off x="562462" y="6964285"/>
                <a:ext cx="1308851" cy="698199"/>
              </a:xfrm>
              <a:custGeom>
                <a:avLst/>
                <a:gdLst>
                  <a:gd name="connsiteX0" fmla="*/ 96223 w 1345539"/>
                  <a:gd name="connsiteY0" fmla="*/ 0 h 622801"/>
                  <a:gd name="connsiteX1" fmla="*/ 245812 w 1345539"/>
                  <a:gd name="connsiteY1" fmla="*/ 149590 h 622801"/>
                  <a:gd name="connsiteX2" fmla="*/ 487357 w 1345539"/>
                  <a:gd name="connsiteY2" fmla="*/ 84868 h 622801"/>
                  <a:gd name="connsiteX3" fmla="*/ 489551 w 1345539"/>
                  <a:gd name="connsiteY3" fmla="*/ 82092 h 622801"/>
                  <a:gd name="connsiteX4" fmla="*/ 560997 w 1345539"/>
                  <a:gd name="connsiteY4" fmla="*/ 56851 h 622801"/>
                  <a:gd name="connsiteX5" fmla="*/ 582706 w 1345539"/>
                  <a:gd name="connsiteY5" fmla="*/ 56851 h 622801"/>
                  <a:gd name="connsiteX6" fmla="*/ 608548 w 1345539"/>
                  <a:gd name="connsiteY6" fmla="*/ 76910 h 622801"/>
                  <a:gd name="connsiteX7" fmla="*/ 700619 w 1345539"/>
                  <a:gd name="connsiteY7" fmla="*/ 98310 h 622801"/>
                  <a:gd name="connsiteX8" fmla="*/ 792690 w 1345539"/>
                  <a:gd name="connsiteY8" fmla="*/ 76910 h 622801"/>
                  <a:gd name="connsiteX9" fmla="*/ 818532 w 1345539"/>
                  <a:gd name="connsiteY9" fmla="*/ 56851 h 622801"/>
                  <a:gd name="connsiteX10" fmla="*/ 850858 w 1345539"/>
                  <a:gd name="connsiteY10" fmla="*/ 56851 h 622801"/>
                  <a:gd name="connsiteX11" fmla="*/ 882364 w 1345539"/>
                  <a:gd name="connsiteY11" fmla="*/ 62276 h 622801"/>
                  <a:gd name="connsiteX12" fmla="*/ 1156904 w 1345539"/>
                  <a:gd name="connsiteY12" fmla="*/ 62277 h 622801"/>
                  <a:gd name="connsiteX13" fmla="*/ 1168711 w 1345539"/>
                  <a:gd name="connsiteY13" fmla="*/ 64661 h 622801"/>
                  <a:gd name="connsiteX14" fmla="*/ 1179271 w 1345539"/>
                  <a:gd name="connsiteY14" fmla="*/ 65397 h 622801"/>
                  <a:gd name="connsiteX15" fmla="*/ 1220586 w 1345539"/>
                  <a:gd name="connsiteY15" fmla="*/ 97099 h 622801"/>
                  <a:gd name="connsiteX16" fmla="*/ 1345539 w 1345539"/>
                  <a:gd name="connsiteY16" fmla="*/ 313526 h 622801"/>
                  <a:gd name="connsiteX17" fmla="*/ 1227691 w 1345539"/>
                  <a:gd name="connsiteY17" fmla="*/ 381566 h 622801"/>
                  <a:gd name="connsiteX18" fmla="*/ 1121915 w 1345539"/>
                  <a:gd name="connsiteY18" fmla="*/ 198356 h 622801"/>
                  <a:gd name="connsiteX19" fmla="*/ 951898 w 1345539"/>
                  <a:gd name="connsiteY19" fmla="*/ 198356 h 622801"/>
                  <a:gd name="connsiteX20" fmla="*/ 951898 w 1345539"/>
                  <a:gd name="connsiteY20" fmla="*/ 622801 h 622801"/>
                  <a:gd name="connsiteX21" fmla="*/ 459957 w 1345539"/>
                  <a:gd name="connsiteY21" fmla="*/ 622801 h 622801"/>
                  <a:gd name="connsiteX22" fmla="*/ 459957 w 1345539"/>
                  <a:gd name="connsiteY22" fmla="*/ 233090 h 622801"/>
                  <a:gd name="connsiteX23" fmla="*/ 247235 w 1345539"/>
                  <a:gd name="connsiteY23" fmla="*/ 290088 h 622801"/>
                  <a:gd name="connsiteX24" fmla="*/ 235218 w 1345539"/>
                  <a:gd name="connsiteY24" fmla="*/ 290841 h 622801"/>
                  <a:gd name="connsiteX25" fmla="*/ 224823 w 1345539"/>
                  <a:gd name="connsiteY25" fmla="*/ 292864 h 622801"/>
                  <a:gd name="connsiteX26" fmla="*/ 176711 w 1345539"/>
                  <a:gd name="connsiteY26" fmla="*/ 272935 h 622801"/>
                  <a:gd name="connsiteX27" fmla="*/ 0 w 1345539"/>
                  <a:gd name="connsiteY27" fmla="*/ 96223 h 622801"/>
                  <a:gd name="connsiteX0" fmla="*/ 96223 w 1345539"/>
                  <a:gd name="connsiteY0" fmla="*/ 0 h 717769"/>
                  <a:gd name="connsiteX1" fmla="*/ 245812 w 1345539"/>
                  <a:gd name="connsiteY1" fmla="*/ 149590 h 717769"/>
                  <a:gd name="connsiteX2" fmla="*/ 487357 w 1345539"/>
                  <a:gd name="connsiteY2" fmla="*/ 84868 h 717769"/>
                  <a:gd name="connsiteX3" fmla="*/ 489551 w 1345539"/>
                  <a:gd name="connsiteY3" fmla="*/ 82092 h 717769"/>
                  <a:gd name="connsiteX4" fmla="*/ 560997 w 1345539"/>
                  <a:gd name="connsiteY4" fmla="*/ 56851 h 717769"/>
                  <a:gd name="connsiteX5" fmla="*/ 582706 w 1345539"/>
                  <a:gd name="connsiteY5" fmla="*/ 56851 h 717769"/>
                  <a:gd name="connsiteX6" fmla="*/ 608548 w 1345539"/>
                  <a:gd name="connsiteY6" fmla="*/ 76910 h 717769"/>
                  <a:gd name="connsiteX7" fmla="*/ 700619 w 1345539"/>
                  <a:gd name="connsiteY7" fmla="*/ 98310 h 717769"/>
                  <a:gd name="connsiteX8" fmla="*/ 792690 w 1345539"/>
                  <a:gd name="connsiteY8" fmla="*/ 76910 h 717769"/>
                  <a:gd name="connsiteX9" fmla="*/ 818532 w 1345539"/>
                  <a:gd name="connsiteY9" fmla="*/ 56851 h 717769"/>
                  <a:gd name="connsiteX10" fmla="*/ 850858 w 1345539"/>
                  <a:gd name="connsiteY10" fmla="*/ 56851 h 717769"/>
                  <a:gd name="connsiteX11" fmla="*/ 882364 w 1345539"/>
                  <a:gd name="connsiteY11" fmla="*/ 62276 h 717769"/>
                  <a:gd name="connsiteX12" fmla="*/ 1156904 w 1345539"/>
                  <a:gd name="connsiteY12" fmla="*/ 62277 h 717769"/>
                  <a:gd name="connsiteX13" fmla="*/ 1168711 w 1345539"/>
                  <a:gd name="connsiteY13" fmla="*/ 64661 h 717769"/>
                  <a:gd name="connsiteX14" fmla="*/ 1179271 w 1345539"/>
                  <a:gd name="connsiteY14" fmla="*/ 65397 h 717769"/>
                  <a:gd name="connsiteX15" fmla="*/ 1220586 w 1345539"/>
                  <a:gd name="connsiteY15" fmla="*/ 97099 h 717769"/>
                  <a:gd name="connsiteX16" fmla="*/ 1345539 w 1345539"/>
                  <a:gd name="connsiteY16" fmla="*/ 313526 h 717769"/>
                  <a:gd name="connsiteX17" fmla="*/ 1227691 w 1345539"/>
                  <a:gd name="connsiteY17" fmla="*/ 381566 h 717769"/>
                  <a:gd name="connsiteX18" fmla="*/ 1121915 w 1345539"/>
                  <a:gd name="connsiteY18" fmla="*/ 198356 h 717769"/>
                  <a:gd name="connsiteX19" fmla="*/ 951898 w 1345539"/>
                  <a:gd name="connsiteY19" fmla="*/ 198356 h 717769"/>
                  <a:gd name="connsiteX20" fmla="*/ 984741 w 1345539"/>
                  <a:gd name="connsiteY20" fmla="*/ 717769 h 717769"/>
                  <a:gd name="connsiteX21" fmla="*/ 459957 w 1345539"/>
                  <a:gd name="connsiteY21" fmla="*/ 622801 h 717769"/>
                  <a:gd name="connsiteX22" fmla="*/ 459957 w 1345539"/>
                  <a:gd name="connsiteY22" fmla="*/ 233090 h 717769"/>
                  <a:gd name="connsiteX23" fmla="*/ 247235 w 1345539"/>
                  <a:gd name="connsiteY23" fmla="*/ 290088 h 717769"/>
                  <a:gd name="connsiteX24" fmla="*/ 235218 w 1345539"/>
                  <a:gd name="connsiteY24" fmla="*/ 290841 h 717769"/>
                  <a:gd name="connsiteX25" fmla="*/ 224823 w 1345539"/>
                  <a:gd name="connsiteY25" fmla="*/ 292864 h 717769"/>
                  <a:gd name="connsiteX26" fmla="*/ 176711 w 1345539"/>
                  <a:gd name="connsiteY26" fmla="*/ 272935 h 717769"/>
                  <a:gd name="connsiteX27" fmla="*/ 0 w 1345539"/>
                  <a:gd name="connsiteY27" fmla="*/ 96223 h 717769"/>
                  <a:gd name="connsiteX28" fmla="*/ 96223 w 1345539"/>
                  <a:gd name="connsiteY28" fmla="*/ 0 h 717769"/>
                  <a:gd name="connsiteX0" fmla="*/ 96223 w 1345539"/>
                  <a:gd name="connsiteY0" fmla="*/ 0 h 717769"/>
                  <a:gd name="connsiteX1" fmla="*/ 245812 w 1345539"/>
                  <a:gd name="connsiteY1" fmla="*/ 149590 h 717769"/>
                  <a:gd name="connsiteX2" fmla="*/ 487357 w 1345539"/>
                  <a:gd name="connsiteY2" fmla="*/ 84868 h 717769"/>
                  <a:gd name="connsiteX3" fmla="*/ 489551 w 1345539"/>
                  <a:gd name="connsiteY3" fmla="*/ 82092 h 717769"/>
                  <a:gd name="connsiteX4" fmla="*/ 560997 w 1345539"/>
                  <a:gd name="connsiteY4" fmla="*/ 56851 h 717769"/>
                  <a:gd name="connsiteX5" fmla="*/ 582706 w 1345539"/>
                  <a:gd name="connsiteY5" fmla="*/ 56851 h 717769"/>
                  <a:gd name="connsiteX6" fmla="*/ 608548 w 1345539"/>
                  <a:gd name="connsiteY6" fmla="*/ 76910 h 717769"/>
                  <a:gd name="connsiteX7" fmla="*/ 700619 w 1345539"/>
                  <a:gd name="connsiteY7" fmla="*/ 98310 h 717769"/>
                  <a:gd name="connsiteX8" fmla="*/ 792690 w 1345539"/>
                  <a:gd name="connsiteY8" fmla="*/ 76910 h 717769"/>
                  <a:gd name="connsiteX9" fmla="*/ 818532 w 1345539"/>
                  <a:gd name="connsiteY9" fmla="*/ 56851 h 717769"/>
                  <a:gd name="connsiteX10" fmla="*/ 850858 w 1345539"/>
                  <a:gd name="connsiteY10" fmla="*/ 56851 h 717769"/>
                  <a:gd name="connsiteX11" fmla="*/ 882364 w 1345539"/>
                  <a:gd name="connsiteY11" fmla="*/ 62276 h 717769"/>
                  <a:gd name="connsiteX12" fmla="*/ 1156904 w 1345539"/>
                  <a:gd name="connsiteY12" fmla="*/ 62277 h 717769"/>
                  <a:gd name="connsiteX13" fmla="*/ 1168711 w 1345539"/>
                  <a:gd name="connsiteY13" fmla="*/ 64661 h 717769"/>
                  <a:gd name="connsiteX14" fmla="*/ 1179271 w 1345539"/>
                  <a:gd name="connsiteY14" fmla="*/ 65397 h 717769"/>
                  <a:gd name="connsiteX15" fmla="*/ 1220586 w 1345539"/>
                  <a:gd name="connsiteY15" fmla="*/ 97099 h 717769"/>
                  <a:gd name="connsiteX16" fmla="*/ 1345539 w 1345539"/>
                  <a:gd name="connsiteY16" fmla="*/ 313526 h 717769"/>
                  <a:gd name="connsiteX17" fmla="*/ 1227691 w 1345539"/>
                  <a:gd name="connsiteY17" fmla="*/ 381566 h 717769"/>
                  <a:gd name="connsiteX18" fmla="*/ 1121915 w 1345539"/>
                  <a:gd name="connsiteY18" fmla="*/ 198356 h 717769"/>
                  <a:gd name="connsiteX19" fmla="*/ 951898 w 1345539"/>
                  <a:gd name="connsiteY19" fmla="*/ 198356 h 717769"/>
                  <a:gd name="connsiteX20" fmla="*/ 984741 w 1345539"/>
                  <a:gd name="connsiteY20" fmla="*/ 717769 h 717769"/>
                  <a:gd name="connsiteX21" fmla="*/ 400628 w 1345539"/>
                  <a:gd name="connsiteY21" fmla="*/ 655056 h 717769"/>
                  <a:gd name="connsiteX22" fmla="*/ 459957 w 1345539"/>
                  <a:gd name="connsiteY22" fmla="*/ 233090 h 717769"/>
                  <a:gd name="connsiteX23" fmla="*/ 247235 w 1345539"/>
                  <a:gd name="connsiteY23" fmla="*/ 290088 h 717769"/>
                  <a:gd name="connsiteX24" fmla="*/ 235218 w 1345539"/>
                  <a:gd name="connsiteY24" fmla="*/ 290841 h 717769"/>
                  <a:gd name="connsiteX25" fmla="*/ 224823 w 1345539"/>
                  <a:gd name="connsiteY25" fmla="*/ 292864 h 717769"/>
                  <a:gd name="connsiteX26" fmla="*/ 176711 w 1345539"/>
                  <a:gd name="connsiteY26" fmla="*/ 272935 h 717769"/>
                  <a:gd name="connsiteX27" fmla="*/ 0 w 1345539"/>
                  <a:gd name="connsiteY27" fmla="*/ 96223 h 717769"/>
                  <a:gd name="connsiteX28" fmla="*/ 96223 w 1345539"/>
                  <a:gd name="connsiteY28" fmla="*/ 0 h 717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345539" h="717769">
                    <a:moveTo>
                      <a:pt x="96223" y="0"/>
                    </a:moveTo>
                    <a:lnTo>
                      <a:pt x="245812" y="149590"/>
                    </a:lnTo>
                    <a:lnTo>
                      <a:pt x="487357" y="84868"/>
                    </a:lnTo>
                    <a:lnTo>
                      <a:pt x="489551" y="82092"/>
                    </a:lnTo>
                    <a:cubicBezTo>
                      <a:pt x="507836" y="66497"/>
                      <a:pt x="533096" y="56851"/>
                      <a:pt x="560997" y="56851"/>
                    </a:cubicBezTo>
                    <a:lnTo>
                      <a:pt x="582706" y="56851"/>
                    </a:lnTo>
                    <a:lnTo>
                      <a:pt x="608548" y="76910"/>
                    </a:lnTo>
                    <a:cubicBezTo>
                      <a:pt x="636847" y="90691"/>
                      <a:pt x="667960" y="98310"/>
                      <a:pt x="700619" y="98310"/>
                    </a:cubicBezTo>
                    <a:cubicBezTo>
                      <a:pt x="733278" y="98310"/>
                      <a:pt x="764391" y="90691"/>
                      <a:pt x="792690" y="76910"/>
                    </a:cubicBezTo>
                    <a:lnTo>
                      <a:pt x="818532" y="56851"/>
                    </a:lnTo>
                    <a:lnTo>
                      <a:pt x="850858" y="56851"/>
                    </a:lnTo>
                    <a:lnTo>
                      <a:pt x="882364" y="62276"/>
                    </a:lnTo>
                    <a:lnTo>
                      <a:pt x="1156904" y="62277"/>
                    </a:lnTo>
                    <a:lnTo>
                      <a:pt x="1168711" y="64661"/>
                    </a:lnTo>
                    <a:lnTo>
                      <a:pt x="1179271" y="65397"/>
                    </a:lnTo>
                    <a:cubicBezTo>
                      <a:pt x="1196091" y="69904"/>
                      <a:pt x="1211192" y="80828"/>
                      <a:pt x="1220586" y="97099"/>
                    </a:cubicBezTo>
                    <a:lnTo>
                      <a:pt x="1345539" y="313526"/>
                    </a:lnTo>
                    <a:lnTo>
                      <a:pt x="1227691" y="381566"/>
                    </a:lnTo>
                    <a:lnTo>
                      <a:pt x="1121915" y="198356"/>
                    </a:lnTo>
                    <a:lnTo>
                      <a:pt x="951898" y="198356"/>
                    </a:lnTo>
                    <a:lnTo>
                      <a:pt x="984741" y="717769"/>
                    </a:lnTo>
                    <a:lnTo>
                      <a:pt x="400628" y="655056"/>
                    </a:lnTo>
                    <a:lnTo>
                      <a:pt x="459957" y="233090"/>
                    </a:lnTo>
                    <a:lnTo>
                      <a:pt x="247235" y="290088"/>
                    </a:lnTo>
                    <a:lnTo>
                      <a:pt x="235218" y="290841"/>
                    </a:lnTo>
                    <a:lnTo>
                      <a:pt x="224823" y="292864"/>
                    </a:lnTo>
                    <a:cubicBezTo>
                      <a:pt x="207410" y="292864"/>
                      <a:pt x="189997" y="286221"/>
                      <a:pt x="176711" y="272935"/>
                    </a:cubicBezTo>
                    <a:lnTo>
                      <a:pt x="0" y="96223"/>
                    </a:lnTo>
                    <a:lnTo>
                      <a:pt x="96223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2BC71178-980B-9EA7-A6BE-66DA21E85498}"/>
                  </a:ext>
                </a:extLst>
              </p:cNvPr>
              <p:cNvSpPr/>
              <p:nvPr/>
            </p:nvSpPr>
            <p:spPr bwMode="auto">
              <a:xfrm rot="900000">
                <a:off x="296746" y="7292912"/>
                <a:ext cx="416107" cy="810560"/>
              </a:xfrm>
              <a:custGeom>
                <a:avLst/>
                <a:gdLst>
                  <a:gd name="connsiteX0" fmla="*/ 150098 w 711558"/>
                  <a:gd name="connsiteY0" fmla="*/ 75711 h 1386089"/>
                  <a:gd name="connsiteX1" fmla="*/ 71438 w 711558"/>
                  <a:gd name="connsiteY1" fmla="*/ 154371 h 1386089"/>
                  <a:gd name="connsiteX2" fmla="*/ 71438 w 711558"/>
                  <a:gd name="connsiteY2" fmla="*/ 319573 h 1386089"/>
                  <a:gd name="connsiteX3" fmla="*/ 640120 w 711558"/>
                  <a:gd name="connsiteY3" fmla="*/ 319573 h 1386089"/>
                  <a:gd name="connsiteX4" fmla="*/ 640120 w 711558"/>
                  <a:gd name="connsiteY4" fmla="*/ 154371 h 1386089"/>
                  <a:gd name="connsiteX5" fmla="*/ 561460 w 711558"/>
                  <a:gd name="connsiteY5" fmla="*/ 75711 h 1386089"/>
                  <a:gd name="connsiteX6" fmla="*/ 161018 w 711558"/>
                  <a:gd name="connsiteY6" fmla="*/ 0 h 1386089"/>
                  <a:gd name="connsiteX7" fmla="*/ 550540 w 711558"/>
                  <a:gd name="connsiteY7" fmla="*/ 0 h 1386089"/>
                  <a:gd name="connsiteX8" fmla="*/ 711558 w 711558"/>
                  <a:gd name="connsiteY8" fmla="*/ 161018 h 1386089"/>
                  <a:gd name="connsiteX9" fmla="*/ 711558 w 711558"/>
                  <a:gd name="connsiteY9" fmla="*/ 1321786 h 1386089"/>
                  <a:gd name="connsiteX10" fmla="*/ 647255 w 711558"/>
                  <a:gd name="connsiteY10" fmla="*/ 1386089 h 1386089"/>
                  <a:gd name="connsiteX11" fmla="*/ 64303 w 711558"/>
                  <a:gd name="connsiteY11" fmla="*/ 1386089 h 1386089"/>
                  <a:gd name="connsiteX12" fmla="*/ 0 w 711558"/>
                  <a:gd name="connsiteY12" fmla="*/ 1321786 h 1386089"/>
                  <a:gd name="connsiteX13" fmla="*/ 0 w 711558"/>
                  <a:gd name="connsiteY13" fmla="*/ 161018 h 1386089"/>
                  <a:gd name="connsiteX14" fmla="*/ 161018 w 711558"/>
                  <a:gd name="connsiteY14" fmla="*/ 0 h 1386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11558" h="1386089">
                    <a:moveTo>
                      <a:pt x="150098" y="75711"/>
                    </a:moveTo>
                    <a:cubicBezTo>
                      <a:pt x="106655" y="75711"/>
                      <a:pt x="71438" y="110928"/>
                      <a:pt x="71438" y="154371"/>
                    </a:cubicBezTo>
                    <a:lnTo>
                      <a:pt x="71438" y="319573"/>
                    </a:lnTo>
                    <a:lnTo>
                      <a:pt x="640120" y="319573"/>
                    </a:lnTo>
                    <a:lnTo>
                      <a:pt x="640120" y="154371"/>
                    </a:lnTo>
                    <a:cubicBezTo>
                      <a:pt x="640120" y="110928"/>
                      <a:pt x="604903" y="75711"/>
                      <a:pt x="561460" y="75711"/>
                    </a:cubicBezTo>
                    <a:close/>
                    <a:moveTo>
                      <a:pt x="161018" y="0"/>
                    </a:moveTo>
                    <a:lnTo>
                      <a:pt x="550540" y="0"/>
                    </a:lnTo>
                    <a:cubicBezTo>
                      <a:pt x="639468" y="0"/>
                      <a:pt x="711558" y="72090"/>
                      <a:pt x="711558" y="161018"/>
                    </a:cubicBezTo>
                    <a:lnTo>
                      <a:pt x="711558" y="1321786"/>
                    </a:lnTo>
                    <a:cubicBezTo>
                      <a:pt x="711558" y="1357300"/>
                      <a:pt x="682769" y="1386089"/>
                      <a:pt x="647255" y="1386089"/>
                    </a:cubicBezTo>
                    <a:lnTo>
                      <a:pt x="64303" y="1386089"/>
                    </a:lnTo>
                    <a:cubicBezTo>
                      <a:pt x="28789" y="1386089"/>
                      <a:pt x="0" y="1357300"/>
                      <a:pt x="0" y="1321786"/>
                    </a:cubicBezTo>
                    <a:lnTo>
                      <a:pt x="0" y="161018"/>
                    </a:lnTo>
                    <a:cubicBezTo>
                      <a:pt x="0" y="72090"/>
                      <a:pt x="72090" y="0"/>
                      <a:pt x="161018" y="0"/>
                    </a:cubicBez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09E37CFF-3114-AFC2-B08C-09F1CDBBF5EB}"/>
                  </a:ext>
                </a:extLst>
              </p:cNvPr>
              <p:cNvSpPr/>
              <p:nvPr/>
            </p:nvSpPr>
            <p:spPr bwMode="auto">
              <a:xfrm rot="2700000">
                <a:off x="458298" y="7124088"/>
                <a:ext cx="296997" cy="369646"/>
              </a:xfrm>
              <a:custGeom>
                <a:avLst/>
                <a:gdLst>
                  <a:gd name="connsiteX0" fmla="*/ 231749 w 1059772"/>
                  <a:gd name="connsiteY0" fmla="*/ 1241256 h 1319003"/>
                  <a:gd name="connsiteX1" fmla="*/ 175907 w 1059772"/>
                  <a:gd name="connsiteY1" fmla="*/ 1201964 h 1319003"/>
                  <a:gd name="connsiteX2" fmla="*/ 173033 w 1059772"/>
                  <a:gd name="connsiteY2" fmla="*/ 1195732 h 1319003"/>
                  <a:gd name="connsiteX3" fmla="*/ 151573 w 1059772"/>
                  <a:gd name="connsiteY3" fmla="*/ 1156319 h 1319003"/>
                  <a:gd name="connsiteX4" fmla="*/ 75653 w 1059772"/>
                  <a:gd name="connsiteY4" fmla="*/ 837558 h 1319003"/>
                  <a:gd name="connsiteX5" fmla="*/ 76737 w 1059772"/>
                  <a:gd name="connsiteY5" fmla="*/ 798091 h 1319003"/>
                  <a:gd name="connsiteX6" fmla="*/ 64179 w 1059772"/>
                  <a:gd name="connsiteY6" fmla="*/ 772999 h 1319003"/>
                  <a:gd name="connsiteX7" fmla="*/ 24807 w 1059772"/>
                  <a:gd name="connsiteY7" fmla="*/ 661975 h 1319003"/>
                  <a:gd name="connsiteX8" fmla="*/ 25270 w 1059772"/>
                  <a:gd name="connsiteY8" fmla="*/ 319176 h 1319003"/>
                  <a:gd name="connsiteX9" fmla="*/ 34629 w 1059772"/>
                  <a:gd name="connsiteY9" fmla="*/ 296444 h 1319003"/>
                  <a:gd name="connsiteX10" fmla="*/ 13495 w 1059772"/>
                  <a:gd name="connsiteY10" fmla="*/ 192959 h 1319003"/>
                  <a:gd name="connsiteX11" fmla="*/ 33874 w 1059772"/>
                  <a:gd name="connsiteY11" fmla="*/ 163967 h 1319003"/>
                  <a:gd name="connsiteX12" fmla="*/ 144406 w 1059772"/>
                  <a:gd name="connsiteY12" fmla="*/ 47459 h 1319003"/>
                  <a:gd name="connsiteX13" fmla="*/ 211003 w 1059772"/>
                  <a:gd name="connsiteY13" fmla="*/ 0 h 1319003"/>
                  <a:gd name="connsiteX14" fmla="*/ 418001 w 1059772"/>
                  <a:gd name="connsiteY14" fmla="*/ 0 h 1319003"/>
                  <a:gd name="connsiteX15" fmla="*/ 377203 w 1059772"/>
                  <a:gd name="connsiteY15" fmla="*/ 199776 h 1319003"/>
                  <a:gd name="connsiteX16" fmla="*/ 391936 w 1059772"/>
                  <a:gd name="connsiteY16" fmla="*/ 201350 h 1319003"/>
                  <a:gd name="connsiteX17" fmla="*/ 557350 w 1059772"/>
                  <a:gd name="connsiteY17" fmla="*/ 265044 h 1319003"/>
                  <a:gd name="connsiteX18" fmla="*/ 560026 w 1059772"/>
                  <a:gd name="connsiteY18" fmla="*/ 266860 h 1319003"/>
                  <a:gd name="connsiteX19" fmla="*/ 562800 w 1059772"/>
                  <a:gd name="connsiteY19" fmla="*/ 266131 h 1319003"/>
                  <a:gd name="connsiteX20" fmla="*/ 855642 w 1059772"/>
                  <a:gd name="connsiteY20" fmla="*/ 276724 h 1319003"/>
                  <a:gd name="connsiteX21" fmla="*/ 855383 w 1059772"/>
                  <a:gd name="connsiteY21" fmla="*/ 277624 h 1319003"/>
                  <a:gd name="connsiteX22" fmla="*/ 865821 w 1059772"/>
                  <a:gd name="connsiteY22" fmla="*/ 280552 h 1319003"/>
                  <a:gd name="connsiteX23" fmla="*/ 884762 w 1059772"/>
                  <a:gd name="connsiteY23" fmla="*/ 290267 h 1319003"/>
                  <a:gd name="connsiteX24" fmla="*/ 915874 w 1059772"/>
                  <a:gd name="connsiteY24" fmla="*/ 435609 h 1319003"/>
                  <a:gd name="connsiteX25" fmla="*/ 809366 w 1059772"/>
                  <a:gd name="connsiteY25" fmla="*/ 482036 h 1319003"/>
                  <a:gd name="connsiteX26" fmla="*/ 797403 w 1059772"/>
                  <a:gd name="connsiteY26" fmla="*/ 478681 h 1319003"/>
                  <a:gd name="connsiteX27" fmla="*/ 797313 w 1059772"/>
                  <a:gd name="connsiteY27" fmla="*/ 478990 h 1319003"/>
                  <a:gd name="connsiteX28" fmla="*/ 538290 w 1059772"/>
                  <a:gd name="connsiteY28" fmla="*/ 493051 h 1319003"/>
                  <a:gd name="connsiteX29" fmla="*/ 520853 w 1059772"/>
                  <a:gd name="connsiteY29" fmla="*/ 501373 h 1319003"/>
                  <a:gd name="connsiteX30" fmla="*/ 532491 w 1059772"/>
                  <a:gd name="connsiteY30" fmla="*/ 524655 h 1319003"/>
                  <a:gd name="connsiteX31" fmla="*/ 918445 w 1059772"/>
                  <a:gd name="connsiteY31" fmla="*/ 747102 h 1319003"/>
                  <a:gd name="connsiteX32" fmla="*/ 952321 w 1059772"/>
                  <a:gd name="connsiteY32" fmla="*/ 744915 h 1319003"/>
                  <a:gd name="connsiteX33" fmla="*/ 957900 w 1059772"/>
                  <a:gd name="connsiteY33" fmla="*/ 743711 h 1319003"/>
                  <a:gd name="connsiteX34" fmla="*/ 976238 w 1059772"/>
                  <a:gd name="connsiteY34" fmla="*/ 743391 h 1319003"/>
                  <a:gd name="connsiteX35" fmla="*/ 1059495 w 1059772"/>
                  <a:gd name="connsiteY35" fmla="*/ 838207 h 1319003"/>
                  <a:gd name="connsiteX36" fmla="*/ 980528 w 1059772"/>
                  <a:gd name="connsiteY36" fmla="*/ 918221 h 1319003"/>
                  <a:gd name="connsiteX37" fmla="*/ 974021 w 1059772"/>
                  <a:gd name="connsiteY37" fmla="*/ 918335 h 1319003"/>
                  <a:gd name="connsiteX38" fmla="*/ 974030 w 1059772"/>
                  <a:gd name="connsiteY38" fmla="*/ 918421 h 1319003"/>
                  <a:gd name="connsiteX39" fmla="*/ 922140 w 1059772"/>
                  <a:gd name="connsiteY39" fmla="*/ 921771 h 1319003"/>
                  <a:gd name="connsiteX40" fmla="*/ 870840 w 1059772"/>
                  <a:gd name="connsiteY40" fmla="*/ 920707 h 1319003"/>
                  <a:gd name="connsiteX41" fmla="*/ 620068 w 1059772"/>
                  <a:gd name="connsiteY41" fmla="*/ 848255 h 1319003"/>
                  <a:gd name="connsiteX42" fmla="*/ 589927 w 1059772"/>
                  <a:gd name="connsiteY42" fmla="*/ 829677 h 1319003"/>
                  <a:gd name="connsiteX43" fmla="*/ 616709 w 1059772"/>
                  <a:gd name="connsiteY43" fmla="*/ 854870 h 1319003"/>
                  <a:gd name="connsiteX44" fmla="*/ 887630 w 1059772"/>
                  <a:gd name="connsiteY44" fmla="*/ 979551 h 1319003"/>
                  <a:gd name="connsiteX45" fmla="*/ 887524 w 1059772"/>
                  <a:gd name="connsiteY45" fmla="*/ 980266 h 1319003"/>
                  <a:gd name="connsiteX46" fmla="*/ 901527 w 1059772"/>
                  <a:gd name="connsiteY46" fmla="*/ 981631 h 1319003"/>
                  <a:gd name="connsiteX47" fmla="*/ 979852 w 1059772"/>
                  <a:gd name="connsiteY47" fmla="*/ 1074589 h 1319003"/>
                  <a:gd name="connsiteX48" fmla="*/ 881757 w 1059772"/>
                  <a:gd name="connsiteY48" fmla="*/ 1169473 h 1319003"/>
                  <a:gd name="connsiteX49" fmla="*/ 861988 w 1059772"/>
                  <a:gd name="connsiteY49" fmla="*/ 1167546 h 1319003"/>
                  <a:gd name="connsiteX50" fmla="*/ 857645 w 1059772"/>
                  <a:gd name="connsiteY50" fmla="*/ 1166242 h 1319003"/>
                  <a:gd name="connsiteX51" fmla="*/ 800804 w 1059772"/>
                  <a:gd name="connsiteY51" fmla="*/ 1155368 h 1319003"/>
                  <a:gd name="connsiteX52" fmla="*/ 449600 w 1059772"/>
                  <a:gd name="connsiteY52" fmla="*/ 957070 h 1319003"/>
                  <a:gd name="connsiteX53" fmla="*/ 432966 w 1059772"/>
                  <a:gd name="connsiteY53" fmla="*/ 938380 h 1319003"/>
                  <a:gd name="connsiteX54" fmla="*/ 442381 w 1059772"/>
                  <a:gd name="connsiteY54" fmla="*/ 953343 h 1319003"/>
                  <a:gd name="connsiteX55" fmla="*/ 634655 w 1059772"/>
                  <a:gd name="connsiteY55" fmla="*/ 1125537 h 1319003"/>
                  <a:gd name="connsiteX56" fmla="*/ 671306 w 1059772"/>
                  <a:gd name="connsiteY56" fmla="*/ 1143091 h 1319003"/>
                  <a:gd name="connsiteX57" fmla="*/ 680029 w 1059772"/>
                  <a:gd name="connsiteY57" fmla="*/ 1145898 h 1319003"/>
                  <a:gd name="connsiteX58" fmla="*/ 733112 w 1059772"/>
                  <a:gd name="connsiteY58" fmla="*/ 1228910 h 1319003"/>
                  <a:gd name="connsiteX59" fmla="*/ 646199 w 1059772"/>
                  <a:gd name="connsiteY59" fmla="*/ 1319003 h 1319003"/>
                  <a:gd name="connsiteX60" fmla="*/ 612368 w 1059772"/>
                  <a:gd name="connsiteY60" fmla="*/ 1311923 h 1319003"/>
                  <a:gd name="connsiteX61" fmla="*/ 608168 w 1059772"/>
                  <a:gd name="connsiteY61" fmla="*/ 1309560 h 1319003"/>
                  <a:gd name="connsiteX62" fmla="*/ 550918 w 1059772"/>
                  <a:gd name="connsiteY62" fmla="*/ 1282139 h 1319003"/>
                  <a:gd name="connsiteX63" fmla="*/ 272929 w 1059772"/>
                  <a:gd name="connsiteY63" fmla="*/ 1018008 h 1319003"/>
                  <a:gd name="connsiteX64" fmla="*/ 263877 w 1059772"/>
                  <a:gd name="connsiteY64" fmla="*/ 1001363 h 1319003"/>
                  <a:gd name="connsiteX65" fmla="*/ 260179 w 1059772"/>
                  <a:gd name="connsiteY65" fmla="*/ 999627 h 1319003"/>
                  <a:gd name="connsiteX66" fmla="*/ 265380 w 1059772"/>
                  <a:gd name="connsiteY66" fmla="*/ 1016581 h 1319003"/>
                  <a:gd name="connsiteX67" fmla="*/ 294131 w 1059772"/>
                  <a:gd name="connsiteY67" fmla="*/ 1085202 h 1319003"/>
                  <a:gd name="connsiteX68" fmla="*/ 310035 w 1059772"/>
                  <a:gd name="connsiteY68" fmla="*/ 1114410 h 1319003"/>
                  <a:gd name="connsiteX69" fmla="*/ 312317 w 1059772"/>
                  <a:gd name="connsiteY69" fmla="*/ 1117583 h 1319003"/>
                  <a:gd name="connsiteX70" fmla="*/ 323049 w 1059772"/>
                  <a:gd name="connsiteY70" fmla="*/ 1148551 h 1319003"/>
                  <a:gd name="connsiteX71" fmla="*/ 255745 w 1059772"/>
                  <a:gd name="connsiteY71" fmla="*/ 1241597 h 1319003"/>
                  <a:gd name="connsiteX72" fmla="*/ 231749 w 1059772"/>
                  <a:gd name="connsiteY72" fmla="*/ 1241256 h 13190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1059772" h="1319003">
                    <a:moveTo>
                      <a:pt x="231749" y="1241256"/>
                    </a:moveTo>
                    <a:cubicBezTo>
                      <a:pt x="208484" y="1237247"/>
                      <a:pt x="188026" y="1222712"/>
                      <a:pt x="175907" y="1201964"/>
                    </a:cubicBezTo>
                    <a:lnTo>
                      <a:pt x="173033" y="1195732"/>
                    </a:lnTo>
                    <a:lnTo>
                      <a:pt x="151573" y="1156319"/>
                    </a:lnTo>
                    <a:cubicBezTo>
                      <a:pt x="101419" y="1055840"/>
                      <a:pt x="76186" y="946677"/>
                      <a:pt x="75653" y="837558"/>
                    </a:cubicBezTo>
                    <a:lnTo>
                      <a:pt x="76737" y="798091"/>
                    </a:lnTo>
                    <a:lnTo>
                      <a:pt x="64179" y="772999"/>
                    </a:lnTo>
                    <a:cubicBezTo>
                      <a:pt x="48671" y="738517"/>
                      <a:pt x="35345" y="701305"/>
                      <a:pt x="24807" y="661975"/>
                    </a:cubicBezTo>
                    <a:cubicBezTo>
                      <a:pt x="-9683" y="533258"/>
                      <a:pt x="-6970" y="409265"/>
                      <a:pt x="25270" y="319176"/>
                    </a:cubicBezTo>
                    <a:lnTo>
                      <a:pt x="34629" y="296444"/>
                    </a:lnTo>
                    <a:lnTo>
                      <a:pt x="13495" y="192959"/>
                    </a:lnTo>
                    <a:lnTo>
                      <a:pt x="33874" y="163967"/>
                    </a:lnTo>
                    <a:cubicBezTo>
                      <a:pt x="67046" y="121396"/>
                      <a:pt x="104118" y="82429"/>
                      <a:pt x="144406" y="47459"/>
                    </a:cubicBezTo>
                    <a:lnTo>
                      <a:pt x="211003" y="0"/>
                    </a:lnTo>
                    <a:lnTo>
                      <a:pt x="418001" y="0"/>
                    </a:lnTo>
                    <a:lnTo>
                      <a:pt x="377203" y="199776"/>
                    </a:lnTo>
                    <a:lnTo>
                      <a:pt x="391936" y="201350"/>
                    </a:lnTo>
                    <a:cubicBezTo>
                      <a:pt x="448424" y="210064"/>
                      <a:pt x="504719" y="232034"/>
                      <a:pt x="557350" y="265044"/>
                    </a:cubicBezTo>
                    <a:lnTo>
                      <a:pt x="560026" y="266860"/>
                    </a:lnTo>
                    <a:lnTo>
                      <a:pt x="562800" y="266131"/>
                    </a:lnTo>
                    <a:cubicBezTo>
                      <a:pt x="658635" y="245862"/>
                      <a:pt x="759166" y="248902"/>
                      <a:pt x="855642" y="276724"/>
                    </a:cubicBezTo>
                    <a:lnTo>
                      <a:pt x="855383" y="277624"/>
                    </a:lnTo>
                    <a:lnTo>
                      <a:pt x="865821" y="280552"/>
                    </a:lnTo>
                    <a:cubicBezTo>
                      <a:pt x="872325" y="283093"/>
                      <a:pt x="878671" y="286325"/>
                      <a:pt x="884762" y="290267"/>
                    </a:cubicBezTo>
                    <a:cubicBezTo>
                      <a:pt x="933487" y="321805"/>
                      <a:pt x="947416" y="386877"/>
                      <a:pt x="915874" y="435609"/>
                    </a:cubicBezTo>
                    <a:cubicBezTo>
                      <a:pt x="892217" y="472158"/>
                      <a:pt x="849701" y="489136"/>
                      <a:pt x="809366" y="482036"/>
                    </a:cubicBezTo>
                    <a:lnTo>
                      <a:pt x="797403" y="478681"/>
                    </a:lnTo>
                    <a:lnTo>
                      <a:pt x="797313" y="478990"/>
                    </a:lnTo>
                    <a:cubicBezTo>
                      <a:pt x="711039" y="454110"/>
                      <a:pt x="619792" y="459623"/>
                      <a:pt x="538290" y="493051"/>
                    </a:cubicBezTo>
                    <a:lnTo>
                      <a:pt x="520853" y="501373"/>
                    </a:lnTo>
                    <a:lnTo>
                      <a:pt x="532491" y="524655"/>
                    </a:lnTo>
                    <a:cubicBezTo>
                      <a:pt x="609196" y="663938"/>
                      <a:pt x="757783" y="750586"/>
                      <a:pt x="918445" y="747102"/>
                    </a:cubicBezTo>
                    <a:lnTo>
                      <a:pt x="952321" y="744915"/>
                    </a:lnTo>
                    <a:lnTo>
                      <a:pt x="957900" y="743711"/>
                    </a:lnTo>
                    <a:cubicBezTo>
                      <a:pt x="963871" y="743016"/>
                      <a:pt x="970005" y="742891"/>
                      <a:pt x="976238" y="743391"/>
                    </a:cubicBezTo>
                    <a:cubicBezTo>
                      <a:pt x="1026098" y="747390"/>
                      <a:pt x="1063374" y="789841"/>
                      <a:pt x="1059495" y="838207"/>
                    </a:cubicBezTo>
                    <a:cubicBezTo>
                      <a:pt x="1056100" y="880528"/>
                      <a:pt x="1022322" y="913355"/>
                      <a:pt x="980528" y="918221"/>
                    </a:cubicBezTo>
                    <a:lnTo>
                      <a:pt x="974021" y="918335"/>
                    </a:lnTo>
                    <a:lnTo>
                      <a:pt x="974030" y="918421"/>
                    </a:lnTo>
                    <a:cubicBezTo>
                      <a:pt x="956660" y="920289"/>
                      <a:pt x="939350" y="921398"/>
                      <a:pt x="922140" y="921771"/>
                    </a:cubicBezTo>
                    <a:cubicBezTo>
                      <a:pt x="904929" y="922145"/>
                      <a:pt x="887817" y="921782"/>
                      <a:pt x="870840" y="920707"/>
                    </a:cubicBezTo>
                    <a:cubicBezTo>
                      <a:pt x="781714" y="915065"/>
                      <a:pt x="696329" y="889790"/>
                      <a:pt x="620068" y="848255"/>
                    </a:cubicBezTo>
                    <a:lnTo>
                      <a:pt x="589927" y="829677"/>
                    </a:lnTo>
                    <a:lnTo>
                      <a:pt x="616709" y="854870"/>
                    </a:lnTo>
                    <a:cubicBezTo>
                      <a:pt x="691447" y="919783"/>
                      <a:pt x="784576" y="964217"/>
                      <a:pt x="887630" y="979551"/>
                    </a:cubicBezTo>
                    <a:lnTo>
                      <a:pt x="887524" y="980266"/>
                    </a:lnTo>
                    <a:lnTo>
                      <a:pt x="901527" y="981631"/>
                    </a:lnTo>
                    <a:cubicBezTo>
                      <a:pt x="946227" y="990479"/>
                      <a:pt x="979852" y="1028735"/>
                      <a:pt x="979852" y="1074589"/>
                    </a:cubicBezTo>
                    <a:cubicBezTo>
                      <a:pt x="979852" y="1126992"/>
                      <a:pt x="935934" y="1169473"/>
                      <a:pt x="881757" y="1169473"/>
                    </a:cubicBezTo>
                    <a:cubicBezTo>
                      <a:pt x="874986" y="1169473"/>
                      <a:pt x="868374" y="1168809"/>
                      <a:pt x="861988" y="1167546"/>
                    </a:cubicBezTo>
                    <a:lnTo>
                      <a:pt x="857645" y="1166242"/>
                    </a:lnTo>
                    <a:lnTo>
                      <a:pt x="800804" y="1155368"/>
                    </a:lnTo>
                    <a:cubicBezTo>
                      <a:pt x="664639" y="1123421"/>
                      <a:pt x="543696" y="1053375"/>
                      <a:pt x="449600" y="957070"/>
                    </a:cubicBezTo>
                    <a:lnTo>
                      <a:pt x="432966" y="938380"/>
                    </a:lnTo>
                    <a:lnTo>
                      <a:pt x="442381" y="953343"/>
                    </a:lnTo>
                    <a:cubicBezTo>
                      <a:pt x="490764" y="1023942"/>
                      <a:pt x="556024" y="1083552"/>
                      <a:pt x="634655" y="1125537"/>
                    </a:cubicBezTo>
                    <a:lnTo>
                      <a:pt x="671306" y="1143091"/>
                    </a:lnTo>
                    <a:lnTo>
                      <a:pt x="680029" y="1145898"/>
                    </a:lnTo>
                    <a:cubicBezTo>
                      <a:pt x="711223" y="1159575"/>
                      <a:pt x="733112" y="1191593"/>
                      <a:pt x="733112" y="1228910"/>
                    </a:cubicBezTo>
                    <a:cubicBezTo>
                      <a:pt x="733112" y="1278667"/>
                      <a:pt x="694199" y="1319003"/>
                      <a:pt x="646199" y="1319003"/>
                    </a:cubicBezTo>
                    <a:cubicBezTo>
                      <a:pt x="634198" y="1319003"/>
                      <a:pt x="622766" y="1316482"/>
                      <a:pt x="612368" y="1311923"/>
                    </a:cubicBezTo>
                    <a:lnTo>
                      <a:pt x="608168" y="1309560"/>
                    </a:lnTo>
                    <a:lnTo>
                      <a:pt x="550918" y="1282139"/>
                    </a:lnTo>
                    <a:cubicBezTo>
                      <a:pt x="433604" y="1219500"/>
                      <a:pt x="338735" y="1127280"/>
                      <a:pt x="272929" y="1018008"/>
                    </a:cubicBezTo>
                    <a:lnTo>
                      <a:pt x="263877" y="1001363"/>
                    </a:lnTo>
                    <a:lnTo>
                      <a:pt x="260179" y="999627"/>
                    </a:lnTo>
                    <a:lnTo>
                      <a:pt x="265380" y="1016581"/>
                    </a:lnTo>
                    <a:cubicBezTo>
                      <a:pt x="273381" y="1039901"/>
                      <a:pt x="282963" y="1062828"/>
                      <a:pt x="294131" y="1085202"/>
                    </a:cubicBezTo>
                    <a:lnTo>
                      <a:pt x="310035" y="1114410"/>
                    </a:lnTo>
                    <a:lnTo>
                      <a:pt x="312317" y="1117583"/>
                    </a:lnTo>
                    <a:cubicBezTo>
                      <a:pt x="317704" y="1126805"/>
                      <a:pt x="321443" y="1137254"/>
                      <a:pt x="323049" y="1148551"/>
                    </a:cubicBezTo>
                    <a:cubicBezTo>
                      <a:pt x="329474" y="1193742"/>
                      <a:pt x="299341" y="1235399"/>
                      <a:pt x="255745" y="1241597"/>
                    </a:cubicBezTo>
                    <a:cubicBezTo>
                      <a:pt x="247571" y="1242759"/>
                      <a:pt x="239504" y="1242593"/>
                      <a:pt x="231749" y="1241256"/>
                    </a:cubicBezTo>
                    <a:close/>
                  </a:path>
                </a:pathLst>
              </a:custGeom>
              <a:solidFill>
                <a:srgbClr val="FFCC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A70A8D2C-F86D-30CF-6DE0-2226402522FA}"/>
                  </a:ext>
                </a:extLst>
              </p:cNvPr>
              <p:cNvSpPr/>
              <p:nvPr/>
            </p:nvSpPr>
            <p:spPr bwMode="auto">
              <a:xfrm rot="900000" flipH="1">
                <a:off x="991161" y="6213819"/>
                <a:ext cx="815910" cy="867610"/>
              </a:xfrm>
              <a:custGeom>
                <a:avLst/>
                <a:gdLst>
                  <a:gd name="connsiteX0" fmla="*/ 490172 w 815910"/>
                  <a:gd name="connsiteY0" fmla="*/ 8814 h 867610"/>
                  <a:gd name="connsiteX1" fmla="*/ 407955 w 815910"/>
                  <a:gd name="connsiteY1" fmla="*/ 0 h 867610"/>
                  <a:gd name="connsiteX2" fmla="*/ 0 w 815910"/>
                  <a:gd name="connsiteY2" fmla="*/ 433805 h 867610"/>
                  <a:gd name="connsiteX3" fmla="*/ 8288 w 815910"/>
                  <a:gd name="connsiteY3" fmla="*/ 521232 h 867610"/>
                  <a:gd name="connsiteX4" fmla="*/ 26302 w 815910"/>
                  <a:gd name="connsiteY4" fmla="*/ 582938 h 867610"/>
                  <a:gd name="connsiteX5" fmla="*/ 10875 w 815910"/>
                  <a:gd name="connsiteY5" fmla="*/ 598930 h 867610"/>
                  <a:gd name="connsiteX6" fmla="*/ 18893 w 815910"/>
                  <a:gd name="connsiteY6" fmla="*/ 690110 h 867610"/>
                  <a:gd name="connsiteX7" fmla="*/ 61593 w 815910"/>
                  <a:gd name="connsiteY7" fmla="*/ 668735 h 867610"/>
                  <a:gd name="connsiteX8" fmla="*/ 64692 w 815910"/>
                  <a:gd name="connsiteY8" fmla="*/ 666592 h 867610"/>
                  <a:gd name="connsiteX9" fmla="*/ 69672 w 815910"/>
                  <a:gd name="connsiteY9" fmla="*/ 676350 h 867610"/>
                  <a:gd name="connsiteX10" fmla="*/ 407955 w 815910"/>
                  <a:gd name="connsiteY10" fmla="*/ 867610 h 867610"/>
                  <a:gd name="connsiteX11" fmla="*/ 815910 w 815910"/>
                  <a:gd name="connsiteY11" fmla="*/ 433805 h 867610"/>
                  <a:gd name="connsiteX12" fmla="*/ 490172 w 815910"/>
                  <a:gd name="connsiteY12" fmla="*/ 8814 h 867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15910" h="867610">
                    <a:moveTo>
                      <a:pt x="490172" y="8814"/>
                    </a:moveTo>
                    <a:cubicBezTo>
                      <a:pt x="463615" y="3035"/>
                      <a:pt x="436118" y="0"/>
                      <a:pt x="407955" y="0"/>
                    </a:cubicBezTo>
                    <a:cubicBezTo>
                      <a:pt x="182648" y="0"/>
                      <a:pt x="0" y="194221"/>
                      <a:pt x="0" y="433805"/>
                    </a:cubicBezTo>
                    <a:cubicBezTo>
                      <a:pt x="0" y="463753"/>
                      <a:pt x="2854" y="492992"/>
                      <a:pt x="8288" y="521232"/>
                    </a:cubicBezTo>
                    <a:lnTo>
                      <a:pt x="26302" y="582938"/>
                    </a:lnTo>
                    <a:lnTo>
                      <a:pt x="10875" y="598930"/>
                    </a:lnTo>
                    <a:cubicBezTo>
                      <a:pt x="-1958" y="622124"/>
                      <a:pt x="243" y="657807"/>
                      <a:pt x="18893" y="690110"/>
                    </a:cubicBezTo>
                    <a:cubicBezTo>
                      <a:pt x="23162" y="698643"/>
                      <a:pt x="43823" y="682026"/>
                      <a:pt x="61593" y="668735"/>
                    </a:cubicBezTo>
                    <a:lnTo>
                      <a:pt x="64692" y="666592"/>
                    </a:lnTo>
                    <a:lnTo>
                      <a:pt x="69672" y="676350"/>
                    </a:lnTo>
                    <a:cubicBezTo>
                      <a:pt x="142985" y="791743"/>
                      <a:pt x="267138" y="867610"/>
                      <a:pt x="407955" y="867610"/>
                    </a:cubicBezTo>
                    <a:cubicBezTo>
                      <a:pt x="633262" y="867610"/>
                      <a:pt x="815910" y="673389"/>
                      <a:pt x="815910" y="433805"/>
                    </a:cubicBezTo>
                    <a:cubicBezTo>
                      <a:pt x="815910" y="224169"/>
                      <a:pt x="676070" y="49264"/>
                      <a:pt x="490172" y="8814"/>
                    </a:cubicBezTo>
                    <a:close/>
                  </a:path>
                </a:pathLst>
              </a:custGeom>
              <a:solidFill>
                <a:srgbClr val="FFCC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8" name="月 79">
                <a:extLst>
                  <a:ext uri="{FF2B5EF4-FFF2-40B4-BE49-F238E27FC236}">
                    <a16:creationId xmlns:a16="http://schemas.microsoft.com/office/drawing/2014/main" id="{CA1581C5-0AB6-A1E2-6014-E469B8F56C19}"/>
                  </a:ext>
                </a:extLst>
              </p:cNvPr>
              <p:cNvSpPr/>
              <p:nvPr/>
            </p:nvSpPr>
            <p:spPr bwMode="auto">
              <a:xfrm rot="19800000" flipH="1">
                <a:off x="1475566" y="6878985"/>
                <a:ext cx="96036" cy="126576"/>
              </a:xfrm>
              <a:custGeom>
                <a:avLst/>
                <a:gdLst>
                  <a:gd name="connsiteX0" fmla="*/ 107126 w 107126"/>
                  <a:gd name="connsiteY0" fmla="*/ 201790 h 201790"/>
                  <a:gd name="connsiteX1" fmla="*/ 0 w 107126"/>
                  <a:gd name="connsiteY1" fmla="*/ 100895 h 201790"/>
                  <a:gd name="connsiteX2" fmla="*/ 107126 w 107126"/>
                  <a:gd name="connsiteY2" fmla="*/ 0 h 201790"/>
                  <a:gd name="connsiteX3" fmla="*/ 107126 w 107126"/>
                  <a:gd name="connsiteY3" fmla="*/ 201790 h 201790"/>
                  <a:gd name="connsiteX0" fmla="*/ 107126 w 114248"/>
                  <a:gd name="connsiteY0" fmla="*/ 201813 h 201827"/>
                  <a:gd name="connsiteX1" fmla="*/ 0 w 114248"/>
                  <a:gd name="connsiteY1" fmla="*/ 100918 h 201827"/>
                  <a:gd name="connsiteX2" fmla="*/ 107126 w 114248"/>
                  <a:gd name="connsiteY2" fmla="*/ 23 h 201827"/>
                  <a:gd name="connsiteX3" fmla="*/ 108611 w 114248"/>
                  <a:gd name="connsiteY3" fmla="*/ 94715 h 201827"/>
                  <a:gd name="connsiteX4" fmla="*/ 107126 w 114248"/>
                  <a:gd name="connsiteY4" fmla="*/ 201813 h 2018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248" h="201827">
                    <a:moveTo>
                      <a:pt x="107126" y="201813"/>
                    </a:moveTo>
                    <a:cubicBezTo>
                      <a:pt x="47962" y="201813"/>
                      <a:pt x="0" y="156641"/>
                      <a:pt x="0" y="100918"/>
                    </a:cubicBezTo>
                    <a:cubicBezTo>
                      <a:pt x="0" y="45195"/>
                      <a:pt x="92018" y="-1188"/>
                      <a:pt x="107126" y="23"/>
                    </a:cubicBezTo>
                    <a:cubicBezTo>
                      <a:pt x="122234" y="1234"/>
                      <a:pt x="108611" y="61083"/>
                      <a:pt x="108611" y="94715"/>
                    </a:cubicBezTo>
                    <a:cubicBezTo>
                      <a:pt x="108611" y="128347"/>
                      <a:pt x="122234" y="203024"/>
                      <a:pt x="107126" y="201813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13BF1C05-3353-1BD2-5DC1-1BE05039A864}"/>
                  </a:ext>
                </a:extLst>
              </p:cNvPr>
              <p:cNvSpPr/>
              <p:nvPr/>
            </p:nvSpPr>
            <p:spPr bwMode="auto">
              <a:xfrm rot="1541235">
                <a:off x="1609579" y="6714199"/>
                <a:ext cx="103346" cy="121887"/>
              </a:xfrm>
              <a:custGeom>
                <a:avLst/>
                <a:gdLst>
                  <a:gd name="connsiteX0" fmla="*/ 13972 w 103346"/>
                  <a:gd name="connsiteY0" fmla="*/ 0 h 121887"/>
                  <a:gd name="connsiteX1" fmla="*/ 100670 w 103346"/>
                  <a:gd name="connsiteY1" fmla="*/ 30383 h 121887"/>
                  <a:gd name="connsiteX2" fmla="*/ 103346 w 103346"/>
                  <a:gd name="connsiteY2" fmla="*/ 49064 h 121887"/>
                  <a:gd name="connsiteX3" fmla="*/ 51673 w 103346"/>
                  <a:gd name="connsiteY3" fmla="*/ 121887 h 121887"/>
                  <a:gd name="connsiteX4" fmla="*/ 0 w 103346"/>
                  <a:gd name="connsiteY4" fmla="*/ 49064 h 121887"/>
                  <a:gd name="connsiteX5" fmla="*/ 4061 w 103346"/>
                  <a:gd name="connsiteY5" fmla="*/ 20718 h 121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3346" h="121887">
                    <a:moveTo>
                      <a:pt x="13972" y="0"/>
                    </a:moveTo>
                    <a:lnTo>
                      <a:pt x="100670" y="30383"/>
                    </a:lnTo>
                    <a:lnTo>
                      <a:pt x="103346" y="49064"/>
                    </a:lnTo>
                    <a:cubicBezTo>
                      <a:pt x="103346" y="89283"/>
                      <a:pt x="80211" y="121887"/>
                      <a:pt x="51673" y="121887"/>
                    </a:cubicBezTo>
                    <a:cubicBezTo>
                      <a:pt x="23135" y="121887"/>
                      <a:pt x="0" y="89283"/>
                      <a:pt x="0" y="49064"/>
                    </a:cubicBezTo>
                    <a:cubicBezTo>
                      <a:pt x="0" y="39009"/>
                      <a:pt x="1446" y="29430"/>
                      <a:pt x="4061" y="20718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38A0B265-8A2C-A519-0E84-6DDE099B05DA}"/>
                  </a:ext>
                </a:extLst>
              </p:cNvPr>
              <p:cNvSpPr/>
              <p:nvPr/>
            </p:nvSpPr>
            <p:spPr bwMode="auto">
              <a:xfrm rot="900000" flipH="1">
                <a:off x="798971" y="6143142"/>
                <a:ext cx="995180" cy="951440"/>
              </a:xfrm>
              <a:custGeom>
                <a:avLst/>
                <a:gdLst>
                  <a:gd name="connsiteX0" fmla="*/ 476620 w 1089070"/>
                  <a:gd name="connsiteY0" fmla="*/ 9665 h 951440"/>
                  <a:gd name="connsiteX1" fmla="*/ 386459 w 1089070"/>
                  <a:gd name="connsiteY1" fmla="*/ 0 h 951440"/>
                  <a:gd name="connsiteX2" fmla="*/ 15491 w 1089070"/>
                  <a:gd name="connsiteY2" fmla="*/ 209740 h 951440"/>
                  <a:gd name="connsiteX3" fmla="*/ 0 w 1089070"/>
                  <a:gd name="connsiteY3" fmla="*/ 240090 h 951440"/>
                  <a:gd name="connsiteX4" fmla="*/ 55073 w 1089070"/>
                  <a:gd name="connsiteY4" fmla="*/ 245993 h 951440"/>
                  <a:gd name="connsiteX5" fmla="*/ 412284 w 1089070"/>
                  <a:gd name="connsiteY5" fmla="*/ 712048 h 951440"/>
                  <a:gd name="connsiteX6" fmla="*/ 377127 w 1089070"/>
                  <a:gd name="connsiteY6" fmla="*/ 897220 h 951440"/>
                  <a:gd name="connsiteX7" fmla="*/ 351371 w 1089070"/>
                  <a:gd name="connsiteY7" fmla="*/ 947679 h 951440"/>
                  <a:gd name="connsiteX8" fmla="*/ 386459 w 1089070"/>
                  <a:gd name="connsiteY8" fmla="*/ 951440 h 951440"/>
                  <a:gd name="connsiteX9" fmla="*/ 824742 w 1089070"/>
                  <a:gd name="connsiteY9" fmla="*/ 571594 h 951440"/>
                  <a:gd name="connsiteX10" fmla="*/ 828176 w 1089070"/>
                  <a:gd name="connsiteY10" fmla="*/ 535372 h 951440"/>
                  <a:gd name="connsiteX11" fmla="*/ 1089070 w 1089070"/>
                  <a:gd name="connsiteY11" fmla="*/ 391367 h 951440"/>
                  <a:gd name="connsiteX12" fmla="*/ 724495 w 1089070"/>
                  <a:gd name="connsiteY12" fmla="*/ 165301 h 951440"/>
                  <a:gd name="connsiteX13" fmla="*/ 679231 w 1089070"/>
                  <a:gd name="connsiteY13" fmla="*/ 116006 h 951440"/>
                  <a:gd name="connsiteX14" fmla="*/ 476620 w 1089070"/>
                  <a:gd name="connsiteY14" fmla="*/ 9665 h 951440"/>
                  <a:gd name="connsiteX0" fmla="*/ 476620 w 1014564"/>
                  <a:gd name="connsiteY0" fmla="*/ 9665 h 951440"/>
                  <a:gd name="connsiteX1" fmla="*/ 386459 w 1014564"/>
                  <a:gd name="connsiteY1" fmla="*/ 0 h 951440"/>
                  <a:gd name="connsiteX2" fmla="*/ 15491 w 1014564"/>
                  <a:gd name="connsiteY2" fmla="*/ 209740 h 951440"/>
                  <a:gd name="connsiteX3" fmla="*/ 0 w 1014564"/>
                  <a:gd name="connsiteY3" fmla="*/ 240090 h 951440"/>
                  <a:gd name="connsiteX4" fmla="*/ 55073 w 1014564"/>
                  <a:gd name="connsiteY4" fmla="*/ 245993 h 951440"/>
                  <a:gd name="connsiteX5" fmla="*/ 412284 w 1014564"/>
                  <a:gd name="connsiteY5" fmla="*/ 712048 h 951440"/>
                  <a:gd name="connsiteX6" fmla="*/ 377127 w 1014564"/>
                  <a:gd name="connsiteY6" fmla="*/ 897220 h 951440"/>
                  <a:gd name="connsiteX7" fmla="*/ 351371 w 1014564"/>
                  <a:gd name="connsiteY7" fmla="*/ 947679 h 951440"/>
                  <a:gd name="connsiteX8" fmla="*/ 386459 w 1014564"/>
                  <a:gd name="connsiteY8" fmla="*/ 951440 h 951440"/>
                  <a:gd name="connsiteX9" fmla="*/ 824742 w 1014564"/>
                  <a:gd name="connsiteY9" fmla="*/ 571594 h 951440"/>
                  <a:gd name="connsiteX10" fmla="*/ 828176 w 1014564"/>
                  <a:gd name="connsiteY10" fmla="*/ 535372 h 951440"/>
                  <a:gd name="connsiteX11" fmla="*/ 1014564 w 1014564"/>
                  <a:gd name="connsiteY11" fmla="*/ 356611 h 951440"/>
                  <a:gd name="connsiteX12" fmla="*/ 724495 w 1014564"/>
                  <a:gd name="connsiteY12" fmla="*/ 165301 h 951440"/>
                  <a:gd name="connsiteX13" fmla="*/ 679231 w 1014564"/>
                  <a:gd name="connsiteY13" fmla="*/ 116006 h 951440"/>
                  <a:gd name="connsiteX14" fmla="*/ 476620 w 1014564"/>
                  <a:gd name="connsiteY14" fmla="*/ 9665 h 951440"/>
                  <a:gd name="connsiteX0" fmla="*/ 476620 w 1021381"/>
                  <a:gd name="connsiteY0" fmla="*/ 9665 h 951440"/>
                  <a:gd name="connsiteX1" fmla="*/ 386459 w 1021381"/>
                  <a:gd name="connsiteY1" fmla="*/ 0 h 951440"/>
                  <a:gd name="connsiteX2" fmla="*/ 15491 w 1021381"/>
                  <a:gd name="connsiteY2" fmla="*/ 209740 h 951440"/>
                  <a:gd name="connsiteX3" fmla="*/ 0 w 1021381"/>
                  <a:gd name="connsiteY3" fmla="*/ 240090 h 951440"/>
                  <a:gd name="connsiteX4" fmla="*/ 55073 w 1021381"/>
                  <a:gd name="connsiteY4" fmla="*/ 245993 h 951440"/>
                  <a:gd name="connsiteX5" fmla="*/ 412284 w 1021381"/>
                  <a:gd name="connsiteY5" fmla="*/ 712048 h 951440"/>
                  <a:gd name="connsiteX6" fmla="*/ 377127 w 1021381"/>
                  <a:gd name="connsiteY6" fmla="*/ 897220 h 951440"/>
                  <a:gd name="connsiteX7" fmla="*/ 351371 w 1021381"/>
                  <a:gd name="connsiteY7" fmla="*/ 947679 h 951440"/>
                  <a:gd name="connsiteX8" fmla="*/ 386459 w 1021381"/>
                  <a:gd name="connsiteY8" fmla="*/ 951440 h 951440"/>
                  <a:gd name="connsiteX9" fmla="*/ 824742 w 1021381"/>
                  <a:gd name="connsiteY9" fmla="*/ 571594 h 951440"/>
                  <a:gd name="connsiteX10" fmla="*/ 828176 w 1021381"/>
                  <a:gd name="connsiteY10" fmla="*/ 535372 h 951440"/>
                  <a:gd name="connsiteX11" fmla="*/ 1014564 w 1021381"/>
                  <a:gd name="connsiteY11" fmla="*/ 356611 h 951440"/>
                  <a:gd name="connsiteX12" fmla="*/ 724495 w 1021381"/>
                  <a:gd name="connsiteY12" fmla="*/ 165301 h 951440"/>
                  <a:gd name="connsiteX13" fmla="*/ 679231 w 1021381"/>
                  <a:gd name="connsiteY13" fmla="*/ 116006 h 951440"/>
                  <a:gd name="connsiteX14" fmla="*/ 476620 w 1021381"/>
                  <a:gd name="connsiteY14" fmla="*/ 9665 h 951440"/>
                  <a:gd name="connsiteX0" fmla="*/ 476620 w 995180"/>
                  <a:gd name="connsiteY0" fmla="*/ 9665 h 951440"/>
                  <a:gd name="connsiteX1" fmla="*/ 386459 w 995180"/>
                  <a:gd name="connsiteY1" fmla="*/ 0 h 951440"/>
                  <a:gd name="connsiteX2" fmla="*/ 15491 w 995180"/>
                  <a:gd name="connsiteY2" fmla="*/ 209740 h 951440"/>
                  <a:gd name="connsiteX3" fmla="*/ 0 w 995180"/>
                  <a:gd name="connsiteY3" fmla="*/ 240090 h 951440"/>
                  <a:gd name="connsiteX4" fmla="*/ 55073 w 995180"/>
                  <a:gd name="connsiteY4" fmla="*/ 245993 h 951440"/>
                  <a:gd name="connsiteX5" fmla="*/ 412284 w 995180"/>
                  <a:gd name="connsiteY5" fmla="*/ 712048 h 951440"/>
                  <a:gd name="connsiteX6" fmla="*/ 377127 w 995180"/>
                  <a:gd name="connsiteY6" fmla="*/ 897220 h 951440"/>
                  <a:gd name="connsiteX7" fmla="*/ 351371 w 995180"/>
                  <a:gd name="connsiteY7" fmla="*/ 947679 h 951440"/>
                  <a:gd name="connsiteX8" fmla="*/ 386459 w 995180"/>
                  <a:gd name="connsiteY8" fmla="*/ 951440 h 951440"/>
                  <a:gd name="connsiteX9" fmla="*/ 824742 w 995180"/>
                  <a:gd name="connsiteY9" fmla="*/ 571594 h 951440"/>
                  <a:gd name="connsiteX10" fmla="*/ 828176 w 995180"/>
                  <a:gd name="connsiteY10" fmla="*/ 535372 h 951440"/>
                  <a:gd name="connsiteX11" fmla="*/ 987294 w 995180"/>
                  <a:gd name="connsiteY11" fmla="*/ 329582 h 951440"/>
                  <a:gd name="connsiteX12" fmla="*/ 724495 w 995180"/>
                  <a:gd name="connsiteY12" fmla="*/ 165301 h 951440"/>
                  <a:gd name="connsiteX13" fmla="*/ 679231 w 995180"/>
                  <a:gd name="connsiteY13" fmla="*/ 116006 h 951440"/>
                  <a:gd name="connsiteX14" fmla="*/ 476620 w 995180"/>
                  <a:gd name="connsiteY14" fmla="*/ 9665 h 951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95180" h="951440">
                    <a:moveTo>
                      <a:pt x="476620" y="9665"/>
                    </a:moveTo>
                    <a:cubicBezTo>
                      <a:pt x="447497" y="3328"/>
                      <a:pt x="417344" y="0"/>
                      <a:pt x="386459" y="0"/>
                    </a:cubicBezTo>
                    <a:cubicBezTo>
                      <a:pt x="232036" y="0"/>
                      <a:pt x="95887" y="83198"/>
                      <a:pt x="15491" y="209740"/>
                    </a:cubicBezTo>
                    <a:lnTo>
                      <a:pt x="0" y="240090"/>
                    </a:lnTo>
                    <a:lnTo>
                      <a:pt x="55073" y="245993"/>
                    </a:lnTo>
                    <a:cubicBezTo>
                      <a:pt x="258933" y="290352"/>
                      <a:pt x="412284" y="482157"/>
                      <a:pt x="412284" y="712048"/>
                    </a:cubicBezTo>
                    <a:cubicBezTo>
                      <a:pt x="412284" y="777731"/>
                      <a:pt x="399765" y="840305"/>
                      <a:pt x="377127" y="897220"/>
                    </a:cubicBezTo>
                    <a:lnTo>
                      <a:pt x="351371" y="947679"/>
                    </a:lnTo>
                    <a:lnTo>
                      <a:pt x="386459" y="951440"/>
                    </a:lnTo>
                    <a:cubicBezTo>
                      <a:pt x="602651" y="951440"/>
                      <a:pt x="783026" y="788372"/>
                      <a:pt x="824742" y="571594"/>
                    </a:cubicBezTo>
                    <a:lnTo>
                      <a:pt x="828176" y="535372"/>
                    </a:lnTo>
                    <a:cubicBezTo>
                      <a:pt x="890305" y="475785"/>
                      <a:pt x="1029683" y="393593"/>
                      <a:pt x="987294" y="329582"/>
                    </a:cubicBezTo>
                    <a:cubicBezTo>
                      <a:pt x="944905" y="265571"/>
                      <a:pt x="821185" y="229071"/>
                      <a:pt x="724495" y="165301"/>
                    </a:cubicBezTo>
                    <a:lnTo>
                      <a:pt x="679231" y="116006"/>
                    </a:lnTo>
                    <a:cubicBezTo>
                      <a:pt x="622412" y="63669"/>
                      <a:pt x="553067" y="26300"/>
                      <a:pt x="476620" y="9665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1" name="グループ化 60">
                <a:extLst>
                  <a:ext uri="{FF2B5EF4-FFF2-40B4-BE49-F238E27FC236}">
                    <a16:creationId xmlns:a16="http://schemas.microsoft.com/office/drawing/2014/main" id="{09B5B863-BD2F-1CB6-82A7-CAADBFC35C5C}"/>
                  </a:ext>
                </a:extLst>
              </p:cNvPr>
              <p:cNvGrpSpPr/>
              <p:nvPr/>
            </p:nvGrpSpPr>
            <p:grpSpPr>
              <a:xfrm rot="8100000" flipH="1" flipV="1">
                <a:off x="1807726" y="6992251"/>
                <a:ext cx="244266" cy="240255"/>
                <a:chOff x="3360652" y="5152591"/>
                <a:chExt cx="415066" cy="408250"/>
              </a:xfrm>
            </p:grpSpPr>
            <p:sp>
              <p:nvSpPr>
                <p:cNvPr id="63" name="四角形: 角を丸くする 62">
                  <a:extLst>
                    <a:ext uri="{FF2B5EF4-FFF2-40B4-BE49-F238E27FC236}">
                      <a16:creationId xmlns:a16="http://schemas.microsoft.com/office/drawing/2014/main" id="{EA553385-597E-1E71-6ABF-20B7E568FF18}"/>
                    </a:ext>
                  </a:extLst>
                </p:cNvPr>
                <p:cNvSpPr/>
                <p:nvPr/>
              </p:nvSpPr>
              <p:spPr bwMode="auto">
                <a:xfrm rot="1800000">
                  <a:off x="3360652" y="5194973"/>
                  <a:ext cx="145706" cy="19419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4" name="四角形: 上の 2 つの角を丸める 63">
                  <a:extLst>
                    <a:ext uri="{FF2B5EF4-FFF2-40B4-BE49-F238E27FC236}">
                      <a16:creationId xmlns:a16="http://schemas.microsoft.com/office/drawing/2014/main" id="{4A4809B3-9AD5-7312-857E-108B4CC1E8A7}"/>
                    </a:ext>
                  </a:extLst>
                </p:cNvPr>
                <p:cNvSpPr/>
                <p:nvPr/>
              </p:nvSpPr>
              <p:spPr bwMode="auto">
                <a:xfrm rot="5400000">
                  <a:off x="3430700" y="5215822"/>
                  <a:ext cx="408250" cy="28178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5" name="四角形: 角を丸くする 277">
                  <a:extLst>
                    <a:ext uri="{FF2B5EF4-FFF2-40B4-BE49-F238E27FC236}">
                      <a16:creationId xmlns:a16="http://schemas.microsoft.com/office/drawing/2014/main" id="{87EAA277-17D6-47E2-9505-8A1252B0C06B}"/>
                    </a:ext>
                  </a:extLst>
                </p:cNvPr>
                <p:cNvSpPr/>
                <p:nvPr/>
              </p:nvSpPr>
              <p:spPr bwMode="auto">
                <a:xfrm>
                  <a:off x="3426352" y="5153792"/>
                  <a:ext cx="96930" cy="102250"/>
                </a:xfrm>
                <a:custGeom>
                  <a:avLst/>
                  <a:gdLst>
                    <a:gd name="connsiteX0" fmla="*/ 0 w 148054"/>
                    <a:gd name="connsiteY0" fmla="*/ 51125 h 102249"/>
                    <a:gd name="connsiteX1" fmla="*/ 51125 w 148054"/>
                    <a:gd name="connsiteY1" fmla="*/ 0 h 102249"/>
                    <a:gd name="connsiteX2" fmla="*/ 96930 w 148054"/>
                    <a:gd name="connsiteY2" fmla="*/ 0 h 102249"/>
                    <a:gd name="connsiteX3" fmla="*/ 148055 w 148054"/>
                    <a:gd name="connsiteY3" fmla="*/ 51125 h 102249"/>
                    <a:gd name="connsiteX4" fmla="*/ 148054 w 148054"/>
                    <a:gd name="connsiteY4" fmla="*/ 51125 h 102249"/>
                    <a:gd name="connsiteX5" fmla="*/ 96929 w 148054"/>
                    <a:gd name="connsiteY5" fmla="*/ 102250 h 102249"/>
                    <a:gd name="connsiteX6" fmla="*/ 51125 w 148054"/>
                    <a:gd name="connsiteY6" fmla="*/ 102249 h 102249"/>
                    <a:gd name="connsiteX7" fmla="*/ 0 w 148054"/>
                    <a:gd name="connsiteY7" fmla="*/ 51124 h 102249"/>
                    <a:gd name="connsiteX8" fmla="*/ 0 w 148054"/>
                    <a:gd name="connsiteY8" fmla="*/ 51125 h 102249"/>
                    <a:gd name="connsiteX0" fmla="*/ 148054 w 239494"/>
                    <a:gd name="connsiteY0" fmla="*/ 51125 h 142565"/>
                    <a:gd name="connsiteX1" fmla="*/ 96929 w 239494"/>
                    <a:gd name="connsiteY1" fmla="*/ 102250 h 142565"/>
                    <a:gd name="connsiteX2" fmla="*/ 51125 w 239494"/>
                    <a:gd name="connsiteY2" fmla="*/ 102249 h 142565"/>
                    <a:gd name="connsiteX3" fmla="*/ 0 w 239494"/>
                    <a:gd name="connsiteY3" fmla="*/ 51124 h 142565"/>
                    <a:gd name="connsiteX4" fmla="*/ 0 w 239494"/>
                    <a:gd name="connsiteY4" fmla="*/ 51125 h 142565"/>
                    <a:gd name="connsiteX5" fmla="*/ 51125 w 239494"/>
                    <a:gd name="connsiteY5" fmla="*/ 0 h 142565"/>
                    <a:gd name="connsiteX6" fmla="*/ 96930 w 239494"/>
                    <a:gd name="connsiteY6" fmla="*/ 0 h 142565"/>
                    <a:gd name="connsiteX7" fmla="*/ 148055 w 239494"/>
                    <a:gd name="connsiteY7" fmla="*/ 51125 h 142565"/>
                    <a:gd name="connsiteX8" fmla="*/ 239494 w 239494"/>
                    <a:gd name="connsiteY8" fmla="*/ 142565 h 142565"/>
                    <a:gd name="connsiteX0" fmla="*/ 148054 w 148055"/>
                    <a:gd name="connsiteY0" fmla="*/ 51125 h 102250"/>
                    <a:gd name="connsiteX1" fmla="*/ 96929 w 148055"/>
                    <a:gd name="connsiteY1" fmla="*/ 102250 h 102250"/>
                    <a:gd name="connsiteX2" fmla="*/ 51125 w 148055"/>
                    <a:gd name="connsiteY2" fmla="*/ 102249 h 102250"/>
                    <a:gd name="connsiteX3" fmla="*/ 0 w 148055"/>
                    <a:gd name="connsiteY3" fmla="*/ 51124 h 102250"/>
                    <a:gd name="connsiteX4" fmla="*/ 0 w 148055"/>
                    <a:gd name="connsiteY4" fmla="*/ 51125 h 102250"/>
                    <a:gd name="connsiteX5" fmla="*/ 51125 w 148055"/>
                    <a:gd name="connsiteY5" fmla="*/ 0 h 102250"/>
                    <a:gd name="connsiteX6" fmla="*/ 96930 w 148055"/>
                    <a:gd name="connsiteY6" fmla="*/ 0 h 102250"/>
                    <a:gd name="connsiteX7" fmla="*/ 148055 w 148055"/>
                    <a:gd name="connsiteY7" fmla="*/ 51125 h 102250"/>
                    <a:gd name="connsiteX0" fmla="*/ 148054 w 148054"/>
                    <a:gd name="connsiteY0" fmla="*/ 51125 h 102250"/>
                    <a:gd name="connsiteX1" fmla="*/ 96929 w 148054"/>
                    <a:gd name="connsiteY1" fmla="*/ 102250 h 102250"/>
                    <a:gd name="connsiteX2" fmla="*/ 51125 w 148054"/>
                    <a:gd name="connsiteY2" fmla="*/ 102249 h 102250"/>
                    <a:gd name="connsiteX3" fmla="*/ 0 w 148054"/>
                    <a:gd name="connsiteY3" fmla="*/ 51124 h 102250"/>
                    <a:gd name="connsiteX4" fmla="*/ 0 w 148054"/>
                    <a:gd name="connsiteY4" fmla="*/ 51125 h 102250"/>
                    <a:gd name="connsiteX5" fmla="*/ 51125 w 148054"/>
                    <a:gd name="connsiteY5" fmla="*/ 0 h 102250"/>
                    <a:gd name="connsiteX6" fmla="*/ 96930 w 148054"/>
                    <a:gd name="connsiteY6" fmla="*/ 0 h 102250"/>
                    <a:gd name="connsiteX0" fmla="*/ 96929 w 96930"/>
                    <a:gd name="connsiteY0" fmla="*/ 102250 h 102250"/>
                    <a:gd name="connsiteX1" fmla="*/ 51125 w 96930"/>
                    <a:gd name="connsiteY1" fmla="*/ 102249 h 102250"/>
                    <a:gd name="connsiteX2" fmla="*/ 0 w 96930"/>
                    <a:gd name="connsiteY2" fmla="*/ 51124 h 102250"/>
                    <a:gd name="connsiteX3" fmla="*/ 0 w 96930"/>
                    <a:gd name="connsiteY3" fmla="*/ 51125 h 102250"/>
                    <a:gd name="connsiteX4" fmla="*/ 51125 w 96930"/>
                    <a:gd name="connsiteY4" fmla="*/ 0 h 102250"/>
                    <a:gd name="connsiteX5" fmla="*/ 96930 w 96930"/>
                    <a:gd name="connsiteY5" fmla="*/ 0 h 102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6930" h="102250">
                      <a:moveTo>
                        <a:pt x="96929" y="102250"/>
                      </a:moveTo>
                      <a:lnTo>
                        <a:pt x="51125" y="102249"/>
                      </a:lnTo>
                      <a:cubicBezTo>
                        <a:pt x="22889" y="102249"/>
                        <a:pt x="0" y="79360"/>
                        <a:pt x="0" y="51124"/>
                      </a:cubicBezTo>
                      <a:lnTo>
                        <a:pt x="0" y="51125"/>
                      </a:lnTo>
                      <a:cubicBezTo>
                        <a:pt x="0" y="22889"/>
                        <a:pt x="22889" y="0"/>
                        <a:pt x="51125" y="0"/>
                      </a:cubicBezTo>
                      <a:lnTo>
                        <a:pt x="96930" y="0"/>
                      </a:lnTo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6" name="四角形: 角を丸くする 277">
                  <a:extLst>
                    <a:ext uri="{FF2B5EF4-FFF2-40B4-BE49-F238E27FC236}">
                      <a16:creationId xmlns:a16="http://schemas.microsoft.com/office/drawing/2014/main" id="{A5EAB3B1-7241-8485-4F78-A54DE3587A76}"/>
                    </a:ext>
                  </a:extLst>
                </p:cNvPr>
                <p:cNvSpPr/>
                <p:nvPr/>
              </p:nvSpPr>
              <p:spPr bwMode="auto">
                <a:xfrm>
                  <a:off x="3426352" y="5253804"/>
                  <a:ext cx="96930" cy="102250"/>
                </a:xfrm>
                <a:custGeom>
                  <a:avLst/>
                  <a:gdLst>
                    <a:gd name="connsiteX0" fmla="*/ 0 w 148054"/>
                    <a:gd name="connsiteY0" fmla="*/ 51125 h 102249"/>
                    <a:gd name="connsiteX1" fmla="*/ 51125 w 148054"/>
                    <a:gd name="connsiteY1" fmla="*/ 0 h 102249"/>
                    <a:gd name="connsiteX2" fmla="*/ 96930 w 148054"/>
                    <a:gd name="connsiteY2" fmla="*/ 0 h 102249"/>
                    <a:gd name="connsiteX3" fmla="*/ 148055 w 148054"/>
                    <a:gd name="connsiteY3" fmla="*/ 51125 h 102249"/>
                    <a:gd name="connsiteX4" fmla="*/ 148054 w 148054"/>
                    <a:gd name="connsiteY4" fmla="*/ 51125 h 102249"/>
                    <a:gd name="connsiteX5" fmla="*/ 96929 w 148054"/>
                    <a:gd name="connsiteY5" fmla="*/ 102250 h 102249"/>
                    <a:gd name="connsiteX6" fmla="*/ 51125 w 148054"/>
                    <a:gd name="connsiteY6" fmla="*/ 102249 h 102249"/>
                    <a:gd name="connsiteX7" fmla="*/ 0 w 148054"/>
                    <a:gd name="connsiteY7" fmla="*/ 51124 h 102249"/>
                    <a:gd name="connsiteX8" fmla="*/ 0 w 148054"/>
                    <a:gd name="connsiteY8" fmla="*/ 51125 h 102249"/>
                    <a:gd name="connsiteX0" fmla="*/ 148054 w 239494"/>
                    <a:gd name="connsiteY0" fmla="*/ 51125 h 142565"/>
                    <a:gd name="connsiteX1" fmla="*/ 96929 w 239494"/>
                    <a:gd name="connsiteY1" fmla="*/ 102250 h 142565"/>
                    <a:gd name="connsiteX2" fmla="*/ 51125 w 239494"/>
                    <a:gd name="connsiteY2" fmla="*/ 102249 h 142565"/>
                    <a:gd name="connsiteX3" fmla="*/ 0 w 239494"/>
                    <a:gd name="connsiteY3" fmla="*/ 51124 h 142565"/>
                    <a:gd name="connsiteX4" fmla="*/ 0 w 239494"/>
                    <a:gd name="connsiteY4" fmla="*/ 51125 h 142565"/>
                    <a:gd name="connsiteX5" fmla="*/ 51125 w 239494"/>
                    <a:gd name="connsiteY5" fmla="*/ 0 h 142565"/>
                    <a:gd name="connsiteX6" fmla="*/ 96930 w 239494"/>
                    <a:gd name="connsiteY6" fmla="*/ 0 h 142565"/>
                    <a:gd name="connsiteX7" fmla="*/ 148055 w 239494"/>
                    <a:gd name="connsiteY7" fmla="*/ 51125 h 142565"/>
                    <a:gd name="connsiteX8" fmla="*/ 239494 w 239494"/>
                    <a:gd name="connsiteY8" fmla="*/ 142565 h 142565"/>
                    <a:gd name="connsiteX0" fmla="*/ 148054 w 148055"/>
                    <a:gd name="connsiteY0" fmla="*/ 51125 h 102250"/>
                    <a:gd name="connsiteX1" fmla="*/ 96929 w 148055"/>
                    <a:gd name="connsiteY1" fmla="*/ 102250 h 102250"/>
                    <a:gd name="connsiteX2" fmla="*/ 51125 w 148055"/>
                    <a:gd name="connsiteY2" fmla="*/ 102249 h 102250"/>
                    <a:gd name="connsiteX3" fmla="*/ 0 w 148055"/>
                    <a:gd name="connsiteY3" fmla="*/ 51124 h 102250"/>
                    <a:gd name="connsiteX4" fmla="*/ 0 w 148055"/>
                    <a:gd name="connsiteY4" fmla="*/ 51125 h 102250"/>
                    <a:gd name="connsiteX5" fmla="*/ 51125 w 148055"/>
                    <a:gd name="connsiteY5" fmla="*/ 0 h 102250"/>
                    <a:gd name="connsiteX6" fmla="*/ 96930 w 148055"/>
                    <a:gd name="connsiteY6" fmla="*/ 0 h 102250"/>
                    <a:gd name="connsiteX7" fmla="*/ 148055 w 148055"/>
                    <a:gd name="connsiteY7" fmla="*/ 51125 h 102250"/>
                    <a:gd name="connsiteX0" fmla="*/ 148054 w 148054"/>
                    <a:gd name="connsiteY0" fmla="*/ 51125 h 102250"/>
                    <a:gd name="connsiteX1" fmla="*/ 96929 w 148054"/>
                    <a:gd name="connsiteY1" fmla="*/ 102250 h 102250"/>
                    <a:gd name="connsiteX2" fmla="*/ 51125 w 148054"/>
                    <a:gd name="connsiteY2" fmla="*/ 102249 h 102250"/>
                    <a:gd name="connsiteX3" fmla="*/ 0 w 148054"/>
                    <a:gd name="connsiteY3" fmla="*/ 51124 h 102250"/>
                    <a:gd name="connsiteX4" fmla="*/ 0 w 148054"/>
                    <a:gd name="connsiteY4" fmla="*/ 51125 h 102250"/>
                    <a:gd name="connsiteX5" fmla="*/ 51125 w 148054"/>
                    <a:gd name="connsiteY5" fmla="*/ 0 h 102250"/>
                    <a:gd name="connsiteX6" fmla="*/ 96930 w 148054"/>
                    <a:gd name="connsiteY6" fmla="*/ 0 h 102250"/>
                    <a:gd name="connsiteX0" fmla="*/ 96929 w 96930"/>
                    <a:gd name="connsiteY0" fmla="*/ 102250 h 102250"/>
                    <a:gd name="connsiteX1" fmla="*/ 51125 w 96930"/>
                    <a:gd name="connsiteY1" fmla="*/ 102249 h 102250"/>
                    <a:gd name="connsiteX2" fmla="*/ 0 w 96930"/>
                    <a:gd name="connsiteY2" fmla="*/ 51124 h 102250"/>
                    <a:gd name="connsiteX3" fmla="*/ 0 w 96930"/>
                    <a:gd name="connsiteY3" fmla="*/ 51125 h 102250"/>
                    <a:gd name="connsiteX4" fmla="*/ 51125 w 96930"/>
                    <a:gd name="connsiteY4" fmla="*/ 0 h 102250"/>
                    <a:gd name="connsiteX5" fmla="*/ 96930 w 96930"/>
                    <a:gd name="connsiteY5" fmla="*/ 0 h 102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6930" h="102250">
                      <a:moveTo>
                        <a:pt x="96929" y="102250"/>
                      </a:moveTo>
                      <a:lnTo>
                        <a:pt x="51125" y="102249"/>
                      </a:lnTo>
                      <a:cubicBezTo>
                        <a:pt x="22889" y="102249"/>
                        <a:pt x="0" y="79360"/>
                        <a:pt x="0" y="51124"/>
                      </a:cubicBezTo>
                      <a:lnTo>
                        <a:pt x="0" y="51125"/>
                      </a:lnTo>
                      <a:cubicBezTo>
                        <a:pt x="0" y="22889"/>
                        <a:pt x="22889" y="0"/>
                        <a:pt x="51125" y="0"/>
                      </a:cubicBezTo>
                      <a:lnTo>
                        <a:pt x="96930" y="0"/>
                      </a:lnTo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7" name="四角形: 角を丸くする 277">
                  <a:extLst>
                    <a:ext uri="{FF2B5EF4-FFF2-40B4-BE49-F238E27FC236}">
                      <a16:creationId xmlns:a16="http://schemas.microsoft.com/office/drawing/2014/main" id="{BEA6BFBE-0F1D-3990-556B-4ABD47415AC2}"/>
                    </a:ext>
                  </a:extLst>
                </p:cNvPr>
                <p:cNvSpPr/>
                <p:nvPr/>
              </p:nvSpPr>
              <p:spPr bwMode="auto">
                <a:xfrm>
                  <a:off x="3426352" y="5356197"/>
                  <a:ext cx="96930" cy="102250"/>
                </a:xfrm>
                <a:custGeom>
                  <a:avLst/>
                  <a:gdLst>
                    <a:gd name="connsiteX0" fmla="*/ 0 w 148054"/>
                    <a:gd name="connsiteY0" fmla="*/ 51125 h 102249"/>
                    <a:gd name="connsiteX1" fmla="*/ 51125 w 148054"/>
                    <a:gd name="connsiteY1" fmla="*/ 0 h 102249"/>
                    <a:gd name="connsiteX2" fmla="*/ 96930 w 148054"/>
                    <a:gd name="connsiteY2" fmla="*/ 0 h 102249"/>
                    <a:gd name="connsiteX3" fmla="*/ 148055 w 148054"/>
                    <a:gd name="connsiteY3" fmla="*/ 51125 h 102249"/>
                    <a:gd name="connsiteX4" fmla="*/ 148054 w 148054"/>
                    <a:gd name="connsiteY4" fmla="*/ 51125 h 102249"/>
                    <a:gd name="connsiteX5" fmla="*/ 96929 w 148054"/>
                    <a:gd name="connsiteY5" fmla="*/ 102250 h 102249"/>
                    <a:gd name="connsiteX6" fmla="*/ 51125 w 148054"/>
                    <a:gd name="connsiteY6" fmla="*/ 102249 h 102249"/>
                    <a:gd name="connsiteX7" fmla="*/ 0 w 148054"/>
                    <a:gd name="connsiteY7" fmla="*/ 51124 h 102249"/>
                    <a:gd name="connsiteX8" fmla="*/ 0 w 148054"/>
                    <a:gd name="connsiteY8" fmla="*/ 51125 h 102249"/>
                    <a:gd name="connsiteX0" fmla="*/ 148054 w 239494"/>
                    <a:gd name="connsiteY0" fmla="*/ 51125 h 142565"/>
                    <a:gd name="connsiteX1" fmla="*/ 96929 w 239494"/>
                    <a:gd name="connsiteY1" fmla="*/ 102250 h 142565"/>
                    <a:gd name="connsiteX2" fmla="*/ 51125 w 239494"/>
                    <a:gd name="connsiteY2" fmla="*/ 102249 h 142565"/>
                    <a:gd name="connsiteX3" fmla="*/ 0 w 239494"/>
                    <a:gd name="connsiteY3" fmla="*/ 51124 h 142565"/>
                    <a:gd name="connsiteX4" fmla="*/ 0 w 239494"/>
                    <a:gd name="connsiteY4" fmla="*/ 51125 h 142565"/>
                    <a:gd name="connsiteX5" fmla="*/ 51125 w 239494"/>
                    <a:gd name="connsiteY5" fmla="*/ 0 h 142565"/>
                    <a:gd name="connsiteX6" fmla="*/ 96930 w 239494"/>
                    <a:gd name="connsiteY6" fmla="*/ 0 h 142565"/>
                    <a:gd name="connsiteX7" fmla="*/ 148055 w 239494"/>
                    <a:gd name="connsiteY7" fmla="*/ 51125 h 142565"/>
                    <a:gd name="connsiteX8" fmla="*/ 239494 w 239494"/>
                    <a:gd name="connsiteY8" fmla="*/ 142565 h 142565"/>
                    <a:gd name="connsiteX0" fmla="*/ 148054 w 148055"/>
                    <a:gd name="connsiteY0" fmla="*/ 51125 h 102250"/>
                    <a:gd name="connsiteX1" fmla="*/ 96929 w 148055"/>
                    <a:gd name="connsiteY1" fmla="*/ 102250 h 102250"/>
                    <a:gd name="connsiteX2" fmla="*/ 51125 w 148055"/>
                    <a:gd name="connsiteY2" fmla="*/ 102249 h 102250"/>
                    <a:gd name="connsiteX3" fmla="*/ 0 w 148055"/>
                    <a:gd name="connsiteY3" fmla="*/ 51124 h 102250"/>
                    <a:gd name="connsiteX4" fmla="*/ 0 w 148055"/>
                    <a:gd name="connsiteY4" fmla="*/ 51125 h 102250"/>
                    <a:gd name="connsiteX5" fmla="*/ 51125 w 148055"/>
                    <a:gd name="connsiteY5" fmla="*/ 0 h 102250"/>
                    <a:gd name="connsiteX6" fmla="*/ 96930 w 148055"/>
                    <a:gd name="connsiteY6" fmla="*/ 0 h 102250"/>
                    <a:gd name="connsiteX7" fmla="*/ 148055 w 148055"/>
                    <a:gd name="connsiteY7" fmla="*/ 51125 h 102250"/>
                    <a:gd name="connsiteX0" fmla="*/ 148054 w 148054"/>
                    <a:gd name="connsiteY0" fmla="*/ 51125 h 102250"/>
                    <a:gd name="connsiteX1" fmla="*/ 96929 w 148054"/>
                    <a:gd name="connsiteY1" fmla="*/ 102250 h 102250"/>
                    <a:gd name="connsiteX2" fmla="*/ 51125 w 148054"/>
                    <a:gd name="connsiteY2" fmla="*/ 102249 h 102250"/>
                    <a:gd name="connsiteX3" fmla="*/ 0 w 148054"/>
                    <a:gd name="connsiteY3" fmla="*/ 51124 h 102250"/>
                    <a:gd name="connsiteX4" fmla="*/ 0 w 148054"/>
                    <a:gd name="connsiteY4" fmla="*/ 51125 h 102250"/>
                    <a:gd name="connsiteX5" fmla="*/ 51125 w 148054"/>
                    <a:gd name="connsiteY5" fmla="*/ 0 h 102250"/>
                    <a:gd name="connsiteX6" fmla="*/ 96930 w 148054"/>
                    <a:gd name="connsiteY6" fmla="*/ 0 h 102250"/>
                    <a:gd name="connsiteX0" fmla="*/ 96929 w 96930"/>
                    <a:gd name="connsiteY0" fmla="*/ 102250 h 102250"/>
                    <a:gd name="connsiteX1" fmla="*/ 51125 w 96930"/>
                    <a:gd name="connsiteY1" fmla="*/ 102249 h 102250"/>
                    <a:gd name="connsiteX2" fmla="*/ 0 w 96930"/>
                    <a:gd name="connsiteY2" fmla="*/ 51124 h 102250"/>
                    <a:gd name="connsiteX3" fmla="*/ 0 w 96930"/>
                    <a:gd name="connsiteY3" fmla="*/ 51125 h 102250"/>
                    <a:gd name="connsiteX4" fmla="*/ 51125 w 96930"/>
                    <a:gd name="connsiteY4" fmla="*/ 0 h 102250"/>
                    <a:gd name="connsiteX5" fmla="*/ 96930 w 96930"/>
                    <a:gd name="connsiteY5" fmla="*/ 0 h 102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6930" h="102250">
                      <a:moveTo>
                        <a:pt x="96929" y="102250"/>
                      </a:moveTo>
                      <a:lnTo>
                        <a:pt x="51125" y="102249"/>
                      </a:lnTo>
                      <a:cubicBezTo>
                        <a:pt x="22889" y="102249"/>
                        <a:pt x="0" y="79360"/>
                        <a:pt x="0" y="51124"/>
                      </a:cubicBezTo>
                      <a:lnTo>
                        <a:pt x="0" y="51125"/>
                      </a:lnTo>
                      <a:cubicBezTo>
                        <a:pt x="0" y="22889"/>
                        <a:pt x="22889" y="0"/>
                        <a:pt x="51125" y="0"/>
                      </a:cubicBezTo>
                      <a:lnTo>
                        <a:pt x="96930" y="0"/>
                      </a:lnTo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8" name="四角形: 角を丸くする 277">
                  <a:extLst>
                    <a:ext uri="{FF2B5EF4-FFF2-40B4-BE49-F238E27FC236}">
                      <a16:creationId xmlns:a16="http://schemas.microsoft.com/office/drawing/2014/main" id="{81E0C53B-3810-1B35-8E5D-F9FF919B8D60}"/>
                    </a:ext>
                  </a:extLst>
                </p:cNvPr>
                <p:cNvSpPr/>
                <p:nvPr/>
              </p:nvSpPr>
              <p:spPr bwMode="auto">
                <a:xfrm>
                  <a:off x="3426352" y="5458591"/>
                  <a:ext cx="96930" cy="102250"/>
                </a:xfrm>
                <a:custGeom>
                  <a:avLst/>
                  <a:gdLst>
                    <a:gd name="connsiteX0" fmla="*/ 0 w 148054"/>
                    <a:gd name="connsiteY0" fmla="*/ 51125 h 102249"/>
                    <a:gd name="connsiteX1" fmla="*/ 51125 w 148054"/>
                    <a:gd name="connsiteY1" fmla="*/ 0 h 102249"/>
                    <a:gd name="connsiteX2" fmla="*/ 96930 w 148054"/>
                    <a:gd name="connsiteY2" fmla="*/ 0 h 102249"/>
                    <a:gd name="connsiteX3" fmla="*/ 148055 w 148054"/>
                    <a:gd name="connsiteY3" fmla="*/ 51125 h 102249"/>
                    <a:gd name="connsiteX4" fmla="*/ 148054 w 148054"/>
                    <a:gd name="connsiteY4" fmla="*/ 51125 h 102249"/>
                    <a:gd name="connsiteX5" fmla="*/ 96929 w 148054"/>
                    <a:gd name="connsiteY5" fmla="*/ 102250 h 102249"/>
                    <a:gd name="connsiteX6" fmla="*/ 51125 w 148054"/>
                    <a:gd name="connsiteY6" fmla="*/ 102249 h 102249"/>
                    <a:gd name="connsiteX7" fmla="*/ 0 w 148054"/>
                    <a:gd name="connsiteY7" fmla="*/ 51124 h 102249"/>
                    <a:gd name="connsiteX8" fmla="*/ 0 w 148054"/>
                    <a:gd name="connsiteY8" fmla="*/ 51125 h 102249"/>
                    <a:gd name="connsiteX0" fmla="*/ 148054 w 239494"/>
                    <a:gd name="connsiteY0" fmla="*/ 51125 h 142565"/>
                    <a:gd name="connsiteX1" fmla="*/ 96929 w 239494"/>
                    <a:gd name="connsiteY1" fmla="*/ 102250 h 142565"/>
                    <a:gd name="connsiteX2" fmla="*/ 51125 w 239494"/>
                    <a:gd name="connsiteY2" fmla="*/ 102249 h 142565"/>
                    <a:gd name="connsiteX3" fmla="*/ 0 w 239494"/>
                    <a:gd name="connsiteY3" fmla="*/ 51124 h 142565"/>
                    <a:gd name="connsiteX4" fmla="*/ 0 w 239494"/>
                    <a:gd name="connsiteY4" fmla="*/ 51125 h 142565"/>
                    <a:gd name="connsiteX5" fmla="*/ 51125 w 239494"/>
                    <a:gd name="connsiteY5" fmla="*/ 0 h 142565"/>
                    <a:gd name="connsiteX6" fmla="*/ 96930 w 239494"/>
                    <a:gd name="connsiteY6" fmla="*/ 0 h 142565"/>
                    <a:gd name="connsiteX7" fmla="*/ 148055 w 239494"/>
                    <a:gd name="connsiteY7" fmla="*/ 51125 h 142565"/>
                    <a:gd name="connsiteX8" fmla="*/ 239494 w 239494"/>
                    <a:gd name="connsiteY8" fmla="*/ 142565 h 142565"/>
                    <a:gd name="connsiteX0" fmla="*/ 148054 w 148055"/>
                    <a:gd name="connsiteY0" fmla="*/ 51125 h 102250"/>
                    <a:gd name="connsiteX1" fmla="*/ 96929 w 148055"/>
                    <a:gd name="connsiteY1" fmla="*/ 102250 h 102250"/>
                    <a:gd name="connsiteX2" fmla="*/ 51125 w 148055"/>
                    <a:gd name="connsiteY2" fmla="*/ 102249 h 102250"/>
                    <a:gd name="connsiteX3" fmla="*/ 0 w 148055"/>
                    <a:gd name="connsiteY3" fmla="*/ 51124 h 102250"/>
                    <a:gd name="connsiteX4" fmla="*/ 0 w 148055"/>
                    <a:gd name="connsiteY4" fmla="*/ 51125 h 102250"/>
                    <a:gd name="connsiteX5" fmla="*/ 51125 w 148055"/>
                    <a:gd name="connsiteY5" fmla="*/ 0 h 102250"/>
                    <a:gd name="connsiteX6" fmla="*/ 96930 w 148055"/>
                    <a:gd name="connsiteY6" fmla="*/ 0 h 102250"/>
                    <a:gd name="connsiteX7" fmla="*/ 148055 w 148055"/>
                    <a:gd name="connsiteY7" fmla="*/ 51125 h 102250"/>
                    <a:gd name="connsiteX0" fmla="*/ 148054 w 148054"/>
                    <a:gd name="connsiteY0" fmla="*/ 51125 h 102250"/>
                    <a:gd name="connsiteX1" fmla="*/ 96929 w 148054"/>
                    <a:gd name="connsiteY1" fmla="*/ 102250 h 102250"/>
                    <a:gd name="connsiteX2" fmla="*/ 51125 w 148054"/>
                    <a:gd name="connsiteY2" fmla="*/ 102249 h 102250"/>
                    <a:gd name="connsiteX3" fmla="*/ 0 w 148054"/>
                    <a:gd name="connsiteY3" fmla="*/ 51124 h 102250"/>
                    <a:gd name="connsiteX4" fmla="*/ 0 w 148054"/>
                    <a:gd name="connsiteY4" fmla="*/ 51125 h 102250"/>
                    <a:gd name="connsiteX5" fmla="*/ 51125 w 148054"/>
                    <a:gd name="connsiteY5" fmla="*/ 0 h 102250"/>
                    <a:gd name="connsiteX6" fmla="*/ 96930 w 148054"/>
                    <a:gd name="connsiteY6" fmla="*/ 0 h 102250"/>
                    <a:gd name="connsiteX0" fmla="*/ 96929 w 96930"/>
                    <a:gd name="connsiteY0" fmla="*/ 102250 h 102250"/>
                    <a:gd name="connsiteX1" fmla="*/ 51125 w 96930"/>
                    <a:gd name="connsiteY1" fmla="*/ 102249 h 102250"/>
                    <a:gd name="connsiteX2" fmla="*/ 0 w 96930"/>
                    <a:gd name="connsiteY2" fmla="*/ 51124 h 102250"/>
                    <a:gd name="connsiteX3" fmla="*/ 0 w 96930"/>
                    <a:gd name="connsiteY3" fmla="*/ 51125 h 102250"/>
                    <a:gd name="connsiteX4" fmla="*/ 51125 w 96930"/>
                    <a:gd name="connsiteY4" fmla="*/ 0 h 102250"/>
                    <a:gd name="connsiteX5" fmla="*/ 96930 w 96930"/>
                    <a:gd name="connsiteY5" fmla="*/ 0 h 102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6930" h="102250">
                      <a:moveTo>
                        <a:pt x="96929" y="102250"/>
                      </a:moveTo>
                      <a:lnTo>
                        <a:pt x="51125" y="102249"/>
                      </a:lnTo>
                      <a:cubicBezTo>
                        <a:pt x="22889" y="102249"/>
                        <a:pt x="0" y="79360"/>
                        <a:pt x="0" y="51124"/>
                      </a:cubicBezTo>
                      <a:lnTo>
                        <a:pt x="0" y="51125"/>
                      </a:lnTo>
                      <a:cubicBezTo>
                        <a:pt x="0" y="22889"/>
                        <a:pt x="22889" y="0"/>
                        <a:pt x="51125" y="0"/>
                      </a:cubicBezTo>
                      <a:lnTo>
                        <a:pt x="96930" y="0"/>
                      </a:lnTo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2" name="月 61">
                <a:extLst>
                  <a:ext uri="{FF2B5EF4-FFF2-40B4-BE49-F238E27FC236}">
                    <a16:creationId xmlns:a16="http://schemas.microsoft.com/office/drawing/2014/main" id="{5C57F200-C8D8-76EA-468B-20F3D174888D}"/>
                  </a:ext>
                </a:extLst>
              </p:cNvPr>
              <p:cNvSpPr/>
              <p:nvPr/>
            </p:nvSpPr>
            <p:spPr bwMode="auto">
              <a:xfrm rot="19800000">
                <a:off x="1634529" y="6586958"/>
                <a:ext cx="58952" cy="212168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895281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CE4656-A1FE-B8E8-9352-ABB9AAC5F8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383A626-02AA-E332-CB76-1720353382DC}"/>
              </a:ext>
            </a:extLst>
          </p:cNvPr>
          <p:cNvGrpSpPr/>
          <p:nvPr/>
        </p:nvGrpSpPr>
        <p:grpSpPr>
          <a:xfrm>
            <a:off x="632520" y="1234235"/>
            <a:ext cx="4819961" cy="4389529"/>
            <a:chOff x="-1111558" y="80326"/>
            <a:chExt cx="2453335" cy="2234249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945864B2-F809-AE56-02FC-23947282115D}"/>
                </a:ext>
              </a:extLst>
            </p:cNvPr>
            <p:cNvSpPr/>
            <p:nvPr/>
          </p:nvSpPr>
          <p:spPr bwMode="auto">
            <a:xfrm>
              <a:off x="1108975" y="1221037"/>
              <a:ext cx="232802" cy="634507"/>
            </a:xfrm>
            <a:custGeom>
              <a:avLst/>
              <a:gdLst>
                <a:gd name="connsiteX0" fmla="*/ 150098 w 711558"/>
                <a:gd name="connsiteY0" fmla="*/ 75711 h 1386089"/>
                <a:gd name="connsiteX1" fmla="*/ 71438 w 711558"/>
                <a:gd name="connsiteY1" fmla="*/ 154371 h 1386089"/>
                <a:gd name="connsiteX2" fmla="*/ 71438 w 711558"/>
                <a:gd name="connsiteY2" fmla="*/ 319573 h 1386089"/>
                <a:gd name="connsiteX3" fmla="*/ 640120 w 711558"/>
                <a:gd name="connsiteY3" fmla="*/ 319573 h 1386089"/>
                <a:gd name="connsiteX4" fmla="*/ 640120 w 711558"/>
                <a:gd name="connsiteY4" fmla="*/ 154371 h 1386089"/>
                <a:gd name="connsiteX5" fmla="*/ 561460 w 711558"/>
                <a:gd name="connsiteY5" fmla="*/ 75711 h 1386089"/>
                <a:gd name="connsiteX6" fmla="*/ 161018 w 711558"/>
                <a:gd name="connsiteY6" fmla="*/ 0 h 1386089"/>
                <a:gd name="connsiteX7" fmla="*/ 550540 w 711558"/>
                <a:gd name="connsiteY7" fmla="*/ 0 h 1386089"/>
                <a:gd name="connsiteX8" fmla="*/ 711558 w 711558"/>
                <a:gd name="connsiteY8" fmla="*/ 161018 h 1386089"/>
                <a:gd name="connsiteX9" fmla="*/ 711558 w 711558"/>
                <a:gd name="connsiteY9" fmla="*/ 1321786 h 1386089"/>
                <a:gd name="connsiteX10" fmla="*/ 647255 w 711558"/>
                <a:gd name="connsiteY10" fmla="*/ 1386089 h 1386089"/>
                <a:gd name="connsiteX11" fmla="*/ 64303 w 711558"/>
                <a:gd name="connsiteY11" fmla="*/ 1386089 h 1386089"/>
                <a:gd name="connsiteX12" fmla="*/ 0 w 711558"/>
                <a:gd name="connsiteY12" fmla="*/ 1321786 h 1386089"/>
                <a:gd name="connsiteX13" fmla="*/ 0 w 711558"/>
                <a:gd name="connsiteY13" fmla="*/ 161018 h 1386089"/>
                <a:gd name="connsiteX14" fmla="*/ 161018 w 711558"/>
                <a:gd name="connsiteY14" fmla="*/ 0 h 1386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11558" h="1386089">
                  <a:moveTo>
                    <a:pt x="150098" y="75711"/>
                  </a:moveTo>
                  <a:cubicBezTo>
                    <a:pt x="106655" y="75711"/>
                    <a:pt x="71438" y="110928"/>
                    <a:pt x="71438" y="154371"/>
                  </a:cubicBezTo>
                  <a:lnTo>
                    <a:pt x="71438" y="319573"/>
                  </a:lnTo>
                  <a:lnTo>
                    <a:pt x="640120" y="319573"/>
                  </a:lnTo>
                  <a:lnTo>
                    <a:pt x="640120" y="154371"/>
                  </a:lnTo>
                  <a:cubicBezTo>
                    <a:pt x="640120" y="110928"/>
                    <a:pt x="604903" y="75711"/>
                    <a:pt x="561460" y="75711"/>
                  </a:cubicBezTo>
                  <a:close/>
                  <a:moveTo>
                    <a:pt x="161018" y="0"/>
                  </a:moveTo>
                  <a:lnTo>
                    <a:pt x="550540" y="0"/>
                  </a:lnTo>
                  <a:cubicBezTo>
                    <a:pt x="639468" y="0"/>
                    <a:pt x="711558" y="72090"/>
                    <a:pt x="711558" y="161018"/>
                  </a:cubicBezTo>
                  <a:lnTo>
                    <a:pt x="711558" y="1321786"/>
                  </a:lnTo>
                  <a:cubicBezTo>
                    <a:pt x="711558" y="1357300"/>
                    <a:pt x="682769" y="1386089"/>
                    <a:pt x="647255" y="1386089"/>
                  </a:cubicBezTo>
                  <a:lnTo>
                    <a:pt x="64303" y="1386089"/>
                  </a:lnTo>
                  <a:cubicBezTo>
                    <a:pt x="28789" y="1386089"/>
                    <a:pt x="0" y="1357300"/>
                    <a:pt x="0" y="1321786"/>
                  </a:cubicBezTo>
                  <a:lnTo>
                    <a:pt x="0" y="161018"/>
                  </a:lnTo>
                  <a:cubicBezTo>
                    <a:pt x="0" y="72090"/>
                    <a:pt x="72090" y="0"/>
                    <a:pt x="161018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" name="星: 12 pt 3">
              <a:extLst>
                <a:ext uri="{FF2B5EF4-FFF2-40B4-BE49-F238E27FC236}">
                  <a16:creationId xmlns:a16="http://schemas.microsoft.com/office/drawing/2014/main" id="{C31422CC-41AD-A554-74FC-38AB123E7AAE}"/>
                </a:ext>
              </a:extLst>
            </p:cNvPr>
            <p:cNvSpPr/>
            <p:nvPr/>
          </p:nvSpPr>
          <p:spPr bwMode="auto">
            <a:xfrm>
              <a:off x="-1111558" y="80326"/>
              <a:ext cx="2115235" cy="2115235"/>
            </a:xfrm>
            <a:prstGeom prst="star12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DEDEB777-B621-9F78-62D4-E0A7A0FD9AAE}"/>
                </a:ext>
              </a:extLst>
            </p:cNvPr>
            <p:cNvSpPr/>
            <p:nvPr/>
          </p:nvSpPr>
          <p:spPr bwMode="auto">
            <a:xfrm rot="5400000">
              <a:off x="-766542" y="432189"/>
              <a:ext cx="1105103" cy="1658427"/>
            </a:xfrm>
            <a:custGeom>
              <a:avLst/>
              <a:gdLst>
                <a:gd name="connsiteX0" fmla="*/ 898504 w 1509399"/>
                <a:gd name="connsiteY0" fmla="*/ 1752895 h 2265154"/>
                <a:gd name="connsiteX1" fmla="*/ 1029896 w 1509399"/>
                <a:gd name="connsiteY1" fmla="*/ 1621503 h 2265154"/>
                <a:gd name="connsiteX2" fmla="*/ 1161288 w 1509399"/>
                <a:gd name="connsiteY2" fmla="*/ 1752895 h 2265154"/>
                <a:gd name="connsiteX3" fmla="*/ 1029896 w 1509399"/>
                <a:gd name="connsiteY3" fmla="*/ 1884287 h 2265154"/>
                <a:gd name="connsiteX4" fmla="*/ 898504 w 1509399"/>
                <a:gd name="connsiteY4" fmla="*/ 1752895 h 2265154"/>
                <a:gd name="connsiteX5" fmla="*/ 621114 w 1509399"/>
                <a:gd name="connsiteY5" fmla="*/ 502501 h 2265154"/>
                <a:gd name="connsiteX6" fmla="*/ 624104 w 1509399"/>
                <a:gd name="connsiteY6" fmla="*/ 542021 h 2265154"/>
                <a:gd name="connsiteX7" fmla="*/ 870102 w 1509399"/>
                <a:gd name="connsiteY7" fmla="*/ 857764 h 2265154"/>
                <a:gd name="connsiteX8" fmla="*/ 885194 w 1509399"/>
                <a:gd name="connsiteY8" fmla="*/ 862448 h 2265154"/>
                <a:gd name="connsiteX9" fmla="*/ 885194 w 1509399"/>
                <a:gd name="connsiteY9" fmla="*/ 809840 h 2265154"/>
                <a:gd name="connsiteX10" fmla="*/ 1029896 w 1509399"/>
                <a:gd name="connsiteY10" fmla="*/ 665138 h 2265154"/>
                <a:gd name="connsiteX11" fmla="*/ 1174598 w 1509399"/>
                <a:gd name="connsiteY11" fmla="*/ 809840 h 2265154"/>
                <a:gd name="connsiteX12" fmla="*/ 1174598 w 1509399"/>
                <a:gd name="connsiteY12" fmla="*/ 862448 h 2265154"/>
                <a:gd name="connsiteX13" fmla="*/ 1189689 w 1509399"/>
                <a:gd name="connsiteY13" fmla="*/ 857764 h 2265154"/>
                <a:gd name="connsiteX14" fmla="*/ 1440418 w 1509399"/>
                <a:gd name="connsiteY14" fmla="*/ 479503 h 2265154"/>
                <a:gd name="connsiteX15" fmla="*/ 1029896 w 1509399"/>
                <a:gd name="connsiteY15" fmla="*/ 68981 h 2265154"/>
                <a:gd name="connsiteX16" fmla="*/ 627714 w 1509399"/>
                <a:gd name="connsiteY16" fmla="*/ 396768 h 2265154"/>
                <a:gd name="connsiteX17" fmla="*/ 624844 w 1509399"/>
                <a:gd name="connsiteY17" fmla="*/ 425235 h 2265154"/>
                <a:gd name="connsiteX18" fmla="*/ 907007 w 1509399"/>
                <a:gd name="connsiteY18" fmla="*/ 425235 h 2265154"/>
                <a:gd name="connsiteX19" fmla="*/ 908829 w 1509399"/>
                <a:gd name="connsiteY19" fmla="*/ 416210 h 2265154"/>
                <a:gd name="connsiteX20" fmla="*/ 1029896 w 1509399"/>
                <a:gd name="connsiteY20" fmla="*/ 335962 h 2265154"/>
                <a:gd name="connsiteX21" fmla="*/ 1161288 w 1509399"/>
                <a:gd name="connsiteY21" fmla="*/ 467354 h 2265154"/>
                <a:gd name="connsiteX22" fmla="*/ 1029896 w 1509399"/>
                <a:gd name="connsiteY22" fmla="*/ 598746 h 2265154"/>
                <a:gd name="connsiteX23" fmla="*/ 908829 w 1509399"/>
                <a:gd name="connsiteY23" fmla="*/ 518497 h 2265154"/>
                <a:gd name="connsiteX24" fmla="*/ 905600 w 1509399"/>
                <a:gd name="connsiteY24" fmla="*/ 502501 h 2265154"/>
                <a:gd name="connsiteX25" fmla="*/ 619374 w 1509399"/>
                <a:gd name="connsiteY25" fmla="*/ 1752895 h 2265154"/>
                <a:gd name="connsiteX26" fmla="*/ 1029896 w 1509399"/>
                <a:gd name="connsiteY26" fmla="*/ 2163416 h 2265154"/>
                <a:gd name="connsiteX27" fmla="*/ 1440418 w 1509399"/>
                <a:gd name="connsiteY27" fmla="*/ 1752895 h 2265154"/>
                <a:gd name="connsiteX28" fmla="*/ 1189689 w 1509399"/>
                <a:gd name="connsiteY28" fmla="*/ 1374633 h 2265154"/>
                <a:gd name="connsiteX29" fmla="*/ 1174598 w 1509399"/>
                <a:gd name="connsiteY29" fmla="*/ 1369949 h 2265154"/>
                <a:gd name="connsiteX30" fmla="*/ 1174598 w 1509399"/>
                <a:gd name="connsiteY30" fmla="*/ 1385032 h 2265154"/>
                <a:gd name="connsiteX31" fmla="*/ 1029896 w 1509399"/>
                <a:gd name="connsiteY31" fmla="*/ 1529734 h 2265154"/>
                <a:gd name="connsiteX32" fmla="*/ 885194 w 1509399"/>
                <a:gd name="connsiteY32" fmla="*/ 1385032 h 2265154"/>
                <a:gd name="connsiteX33" fmla="*/ 885194 w 1509399"/>
                <a:gd name="connsiteY33" fmla="*/ 1369949 h 2265154"/>
                <a:gd name="connsiteX34" fmla="*/ 870102 w 1509399"/>
                <a:gd name="connsiteY34" fmla="*/ 1374633 h 2265154"/>
                <a:gd name="connsiteX35" fmla="*/ 619374 w 1509399"/>
                <a:gd name="connsiteY35" fmla="*/ 1752895 h 2265154"/>
                <a:gd name="connsiteX36" fmla="*/ 0 w 1509399"/>
                <a:gd name="connsiteY36" fmla="*/ 800389 h 2265154"/>
                <a:gd name="connsiteX37" fmla="*/ 0 w 1509399"/>
                <a:gd name="connsiteY37" fmla="*/ 409383 h 2265154"/>
                <a:gd name="connsiteX38" fmla="*/ 101727 w 1509399"/>
                <a:gd name="connsiteY38" fmla="*/ 307656 h 2265154"/>
                <a:gd name="connsiteX39" fmla="*/ 203454 w 1509399"/>
                <a:gd name="connsiteY39" fmla="*/ 409383 h 2265154"/>
                <a:gd name="connsiteX40" fmla="*/ 203454 w 1509399"/>
                <a:gd name="connsiteY40" fmla="*/ 425235 h 2265154"/>
                <a:gd name="connsiteX41" fmla="*/ 513244 w 1509399"/>
                <a:gd name="connsiteY41" fmla="*/ 425235 h 2265154"/>
                <a:gd name="connsiteX42" fmla="*/ 517014 w 1509399"/>
                <a:gd name="connsiteY42" fmla="*/ 382509 h 2265154"/>
                <a:gd name="connsiteX43" fmla="*/ 540492 w 1509399"/>
                <a:gd name="connsiteY43" fmla="*/ 295595 h 2265154"/>
                <a:gd name="connsiteX44" fmla="*/ 574158 w 1509399"/>
                <a:gd name="connsiteY44" fmla="*/ 223431 h 2265154"/>
                <a:gd name="connsiteX45" fmla="*/ 614513 w 1509399"/>
                <a:gd name="connsiteY45" fmla="*/ 244149 h 2265154"/>
                <a:gd name="connsiteX46" fmla="*/ 632284 w 1509399"/>
                <a:gd name="connsiteY46" fmla="*/ 211408 h 2265154"/>
                <a:gd name="connsiteX47" fmla="*/ 1029896 w 1509399"/>
                <a:gd name="connsiteY47" fmla="*/ 0 h 2265154"/>
                <a:gd name="connsiteX48" fmla="*/ 1509399 w 1509399"/>
                <a:gd name="connsiteY48" fmla="*/ 479503 h 2265154"/>
                <a:gd name="connsiteX49" fmla="*/ 1216540 w 1509399"/>
                <a:gd name="connsiteY49" fmla="*/ 921324 h 2265154"/>
                <a:gd name="connsiteX50" fmla="*/ 1174598 w 1509399"/>
                <a:gd name="connsiteY50" fmla="*/ 934343 h 2265154"/>
                <a:gd name="connsiteX51" fmla="*/ 1174598 w 1509399"/>
                <a:gd name="connsiteY51" fmla="*/ 1298054 h 2265154"/>
                <a:gd name="connsiteX52" fmla="*/ 1216540 w 1509399"/>
                <a:gd name="connsiteY52" fmla="*/ 1311073 h 2265154"/>
                <a:gd name="connsiteX53" fmla="*/ 1509399 w 1509399"/>
                <a:gd name="connsiteY53" fmla="*/ 1752895 h 2265154"/>
                <a:gd name="connsiteX54" fmla="*/ 1029896 w 1509399"/>
                <a:gd name="connsiteY54" fmla="*/ 2232397 h 2265154"/>
                <a:gd name="connsiteX55" fmla="*/ 943013 w 1509399"/>
                <a:gd name="connsiteY55" fmla="*/ 2223639 h 2265154"/>
                <a:gd name="connsiteX56" fmla="*/ 943013 w 1509399"/>
                <a:gd name="connsiteY56" fmla="*/ 2265154 h 2265154"/>
                <a:gd name="connsiteX57" fmla="*/ 924892 w 1509399"/>
                <a:gd name="connsiteY57" fmla="*/ 2263328 h 2265154"/>
                <a:gd name="connsiteX58" fmla="*/ 540490 w 1509399"/>
                <a:gd name="connsiteY58" fmla="*/ 1932037 h 2265154"/>
                <a:gd name="connsiteX59" fmla="*/ 529013 w 1509399"/>
                <a:gd name="connsiteY59" fmla="*/ 1889548 h 2265154"/>
                <a:gd name="connsiteX60" fmla="*/ 529013 w 1509399"/>
                <a:gd name="connsiteY60" fmla="*/ 2109159 h 2265154"/>
                <a:gd name="connsiteX61" fmla="*/ 502926 w 1509399"/>
                <a:gd name="connsiteY61" fmla="*/ 2135245 h 2265154"/>
                <a:gd name="connsiteX62" fmla="*/ 476840 w 1509399"/>
                <a:gd name="connsiteY62" fmla="*/ 2109159 h 2265154"/>
                <a:gd name="connsiteX63" fmla="*/ 476840 w 1509399"/>
                <a:gd name="connsiteY63" fmla="*/ 1506614 h 2265154"/>
                <a:gd name="connsiteX64" fmla="*/ 502926 w 1509399"/>
                <a:gd name="connsiteY64" fmla="*/ 1480528 h 2265154"/>
                <a:gd name="connsiteX65" fmla="*/ 529013 w 1509399"/>
                <a:gd name="connsiteY65" fmla="*/ 1506614 h 2265154"/>
                <a:gd name="connsiteX66" fmla="*/ 529013 w 1509399"/>
                <a:gd name="connsiteY66" fmla="*/ 1612944 h 2265154"/>
                <a:gd name="connsiteX67" fmla="*/ 533260 w 1509399"/>
                <a:gd name="connsiteY67" fmla="*/ 1594903 h 2265154"/>
                <a:gd name="connsiteX68" fmla="*/ 838851 w 1509399"/>
                <a:gd name="connsiteY68" fmla="*/ 1268013 h 2265154"/>
                <a:gd name="connsiteX69" fmla="*/ 885194 w 1509399"/>
                <a:gd name="connsiteY69" fmla="*/ 1254249 h 2265154"/>
                <a:gd name="connsiteX70" fmla="*/ 885194 w 1509399"/>
                <a:gd name="connsiteY70" fmla="*/ 1131151 h 2265154"/>
                <a:gd name="connsiteX71" fmla="*/ 601323 w 1509399"/>
                <a:gd name="connsiteY71" fmla="*/ 1131151 h 2265154"/>
                <a:gd name="connsiteX72" fmla="*/ 601323 w 1509399"/>
                <a:gd name="connsiteY72" fmla="*/ 1212638 h 2265154"/>
                <a:gd name="connsiteX73" fmla="*/ 529013 w 1509399"/>
                <a:gd name="connsiteY73" fmla="*/ 1284948 h 2265154"/>
                <a:gd name="connsiteX74" fmla="*/ 456702 w 1509399"/>
                <a:gd name="connsiteY74" fmla="*/ 1212638 h 2265154"/>
                <a:gd name="connsiteX75" fmla="*/ 456702 w 1509399"/>
                <a:gd name="connsiteY75" fmla="*/ 972398 h 2265154"/>
                <a:gd name="connsiteX76" fmla="*/ 529013 w 1509399"/>
                <a:gd name="connsiteY76" fmla="*/ 900088 h 2265154"/>
                <a:gd name="connsiteX77" fmla="*/ 601323 w 1509399"/>
                <a:gd name="connsiteY77" fmla="*/ 972398 h 2265154"/>
                <a:gd name="connsiteX78" fmla="*/ 601323 w 1509399"/>
                <a:gd name="connsiteY78" fmla="*/ 1053885 h 2265154"/>
                <a:gd name="connsiteX79" fmla="*/ 885194 w 1509399"/>
                <a:gd name="connsiteY79" fmla="*/ 1053885 h 2265154"/>
                <a:gd name="connsiteX80" fmla="*/ 885194 w 1509399"/>
                <a:gd name="connsiteY80" fmla="*/ 973383 h 2265154"/>
                <a:gd name="connsiteX81" fmla="*/ 838852 w 1509399"/>
                <a:gd name="connsiteY81" fmla="*/ 959619 h 2265154"/>
                <a:gd name="connsiteX82" fmla="*/ 515129 w 1509399"/>
                <a:gd name="connsiteY82" fmla="*/ 555701 h 2265154"/>
                <a:gd name="connsiteX83" fmla="*/ 511020 w 1509399"/>
                <a:gd name="connsiteY83" fmla="*/ 502501 h 2265154"/>
                <a:gd name="connsiteX84" fmla="*/ 203454 w 1509399"/>
                <a:gd name="connsiteY84" fmla="*/ 502501 h 2265154"/>
                <a:gd name="connsiteX85" fmla="*/ 203454 w 1509399"/>
                <a:gd name="connsiteY85" fmla="*/ 800389 h 2265154"/>
                <a:gd name="connsiteX86" fmla="*/ 202893 w 1509399"/>
                <a:gd name="connsiteY86" fmla="*/ 804099 h 2265154"/>
                <a:gd name="connsiteX87" fmla="*/ 133982 w 1509399"/>
                <a:gd name="connsiteY87" fmla="*/ 804099 h 2265154"/>
                <a:gd name="connsiteX88" fmla="*/ 133982 w 1509399"/>
                <a:gd name="connsiteY88" fmla="*/ 418654 h 2265154"/>
                <a:gd name="connsiteX89" fmla="*/ 101727 w 1509399"/>
                <a:gd name="connsiteY89" fmla="*/ 386399 h 2265154"/>
                <a:gd name="connsiteX90" fmla="*/ 69472 w 1509399"/>
                <a:gd name="connsiteY90" fmla="*/ 418654 h 2265154"/>
                <a:gd name="connsiteX91" fmla="*/ 69472 w 1509399"/>
                <a:gd name="connsiteY91" fmla="*/ 804099 h 2265154"/>
                <a:gd name="connsiteX92" fmla="*/ 561 w 1509399"/>
                <a:gd name="connsiteY92" fmla="*/ 804099 h 2265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1509399" h="2265154">
                  <a:moveTo>
                    <a:pt x="898504" y="1752895"/>
                  </a:moveTo>
                  <a:cubicBezTo>
                    <a:pt x="898504" y="1680329"/>
                    <a:pt x="957330" y="1621503"/>
                    <a:pt x="1029896" y="1621503"/>
                  </a:cubicBezTo>
                  <a:cubicBezTo>
                    <a:pt x="1102462" y="1621503"/>
                    <a:pt x="1161288" y="1680329"/>
                    <a:pt x="1161288" y="1752895"/>
                  </a:cubicBezTo>
                  <a:cubicBezTo>
                    <a:pt x="1161288" y="1825461"/>
                    <a:pt x="1102462" y="1884287"/>
                    <a:pt x="1029896" y="1884287"/>
                  </a:cubicBezTo>
                  <a:cubicBezTo>
                    <a:pt x="957330" y="1884287"/>
                    <a:pt x="898504" y="1825461"/>
                    <a:pt x="898504" y="1752895"/>
                  </a:cubicBezTo>
                  <a:close/>
                  <a:moveTo>
                    <a:pt x="621114" y="502501"/>
                  </a:moveTo>
                  <a:lnTo>
                    <a:pt x="624104" y="542021"/>
                  </a:lnTo>
                  <a:cubicBezTo>
                    <a:pt x="645907" y="684715"/>
                    <a:pt x="741178" y="803233"/>
                    <a:pt x="870102" y="857764"/>
                  </a:cubicBezTo>
                  <a:lnTo>
                    <a:pt x="885194" y="862448"/>
                  </a:lnTo>
                  <a:lnTo>
                    <a:pt x="885194" y="809840"/>
                  </a:lnTo>
                  <a:cubicBezTo>
                    <a:pt x="885194" y="729923"/>
                    <a:pt x="949979" y="665138"/>
                    <a:pt x="1029896" y="665138"/>
                  </a:cubicBezTo>
                  <a:cubicBezTo>
                    <a:pt x="1109813" y="665138"/>
                    <a:pt x="1174598" y="729923"/>
                    <a:pt x="1174598" y="809840"/>
                  </a:cubicBezTo>
                  <a:lnTo>
                    <a:pt x="1174598" y="862448"/>
                  </a:lnTo>
                  <a:lnTo>
                    <a:pt x="1189689" y="857764"/>
                  </a:lnTo>
                  <a:cubicBezTo>
                    <a:pt x="1337032" y="795443"/>
                    <a:pt x="1440418" y="649546"/>
                    <a:pt x="1440418" y="479503"/>
                  </a:cubicBezTo>
                  <a:cubicBezTo>
                    <a:pt x="1440418" y="252778"/>
                    <a:pt x="1256621" y="68981"/>
                    <a:pt x="1029896" y="68981"/>
                  </a:cubicBezTo>
                  <a:cubicBezTo>
                    <a:pt x="831511" y="68981"/>
                    <a:pt x="665994" y="209700"/>
                    <a:pt x="627714" y="396768"/>
                  </a:cubicBezTo>
                  <a:lnTo>
                    <a:pt x="624844" y="425235"/>
                  </a:lnTo>
                  <a:lnTo>
                    <a:pt x="907007" y="425235"/>
                  </a:lnTo>
                  <a:lnTo>
                    <a:pt x="908829" y="416210"/>
                  </a:lnTo>
                  <a:cubicBezTo>
                    <a:pt x="928776" y="369051"/>
                    <a:pt x="975471" y="335962"/>
                    <a:pt x="1029896" y="335962"/>
                  </a:cubicBezTo>
                  <a:cubicBezTo>
                    <a:pt x="1102462" y="335962"/>
                    <a:pt x="1161288" y="394788"/>
                    <a:pt x="1161288" y="467354"/>
                  </a:cubicBezTo>
                  <a:cubicBezTo>
                    <a:pt x="1161288" y="539920"/>
                    <a:pt x="1102462" y="598746"/>
                    <a:pt x="1029896" y="598746"/>
                  </a:cubicBezTo>
                  <a:cubicBezTo>
                    <a:pt x="975471" y="598746"/>
                    <a:pt x="928776" y="565656"/>
                    <a:pt x="908829" y="518497"/>
                  </a:cubicBezTo>
                  <a:lnTo>
                    <a:pt x="905600" y="502501"/>
                  </a:lnTo>
                  <a:close/>
                  <a:moveTo>
                    <a:pt x="619374" y="1752895"/>
                  </a:moveTo>
                  <a:cubicBezTo>
                    <a:pt x="619374" y="1979620"/>
                    <a:pt x="803171" y="2163416"/>
                    <a:pt x="1029896" y="2163416"/>
                  </a:cubicBezTo>
                  <a:cubicBezTo>
                    <a:pt x="1256621" y="2163416"/>
                    <a:pt x="1440418" y="1979620"/>
                    <a:pt x="1440418" y="1752895"/>
                  </a:cubicBezTo>
                  <a:cubicBezTo>
                    <a:pt x="1440418" y="1582851"/>
                    <a:pt x="1337032" y="1436954"/>
                    <a:pt x="1189689" y="1374633"/>
                  </a:cubicBezTo>
                  <a:lnTo>
                    <a:pt x="1174598" y="1369949"/>
                  </a:lnTo>
                  <a:lnTo>
                    <a:pt x="1174598" y="1385032"/>
                  </a:lnTo>
                  <a:cubicBezTo>
                    <a:pt x="1174598" y="1464949"/>
                    <a:pt x="1109813" y="1529734"/>
                    <a:pt x="1029896" y="1529734"/>
                  </a:cubicBezTo>
                  <a:cubicBezTo>
                    <a:pt x="949979" y="1529734"/>
                    <a:pt x="885194" y="1464949"/>
                    <a:pt x="885194" y="1385032"/>
                  </a:cubicBezTo>
                  <a:lnTo>
                    <a:pt x="885194" y="1369949"/>
                  </a:lnTo>
                  <a:lnTo>
                    <a:pt x="870102" y="1374633"/>
                  </a:lnTo>
                  <a:cubicBezTo>
                    <a:pt x="722760" y="1436954"/>
                    <a:pt x="619374" y="1582851"/>
                    <a:pt x="619374" y="1752895"/>
                  </a:cubicBezTo>
                  <a:close/>
                  <a:moveTo>
                    <a:pt x="0" y="800389"/>
                  </a:moveTo>
                  <a:lnTo>
                    <a:pt x="0" y="409383"/>
                  </a:lnTo>
                  <a:cubicBezTo>
                    <a:pt x="0" y="353201"/>
                    <a:pt x="45545" y="307656"/>
                    <a:pt x="101727" y="307656"/>
                  </a:cubicBezTo>
                  <a:cubicBezTo>
                    <a:pt x="157909" y="307656"/>
                    <a:pt x="203454" y="353201"/>
                    <a:pt x="203454" y="409383"/>
                  </a:cubicBezTo>
                  <a:lnTo>
                    <a:pt x="203454" y="425235"/>
                  </a:lnTo>
                  <a:lnTo>
                    <a:pt x="513244" y="425235"/>
                  </a:lnTo>
                  <a:lnTo>
                    <a:pt x="517014" y="382509"/>
                  </a:lnTo>
                  <a:cubicBezTo>
                    <a:pt x="522361" y="352574"/>
                    <a:pt x="530265" y="323525"/>
                    <a:pt x="540492" y="295595"/>
                  </a:cubicBezTo>
                  <a:lnTo>
                    <a:pt x="574158" y="223431"/>
                  </a:lnTo>
                  <a:lnTo>
                    <a:pt x="614513" y="244149"/>
                  </a:lnTo>
                  <a:lnTo>
                    <a:pt x="632284" y="211408"/>
                  </a:lnTo>
                  <a:cubicBezTo>
                    <a:pt x="718455" y="83859"/>
                    <a:pt x="864382" y="0"/>
                    <a:pt x="1029896" y="0"/>
                  </a:cubicBezTo>
                  <a:cubicBezTo>
                    <a:pt x="1294718" y="0"/>
                    <a:pt x="1509399" y="214681"/>
                    <a:pt x="1509399" y="479503"/>
                  </a:cubicBezTo>
                  <a:cubicBezTo>
                    <a:pt x="1509399" y="678119"/>
                    <a:pt x="1388641" y="848531"/>
                    <a:pt x="1216540" y="921324"/>
                  </a:cubicBezTo>
                  <a:lnTo>
                    <a:pt x="1174598" y="934343"/>
                  </a:lnTo>
                  <a:lnTo>
                    <a:pt x="1174598" y="1298054"/>
                  </a:lnTo>
                  <a:lnTo>
                    <a:pt x="1216540" y="1311073"/>
                  </a:lnTo>
                  <a:cubicBezTo>
                    <a:pt x="1388641" y="1383866"/>
                    <a:pt x="1509399" y="1554278"/>
                    <a:pt x="1509399" y="1752895"/>
                  </a:cubicBezTo>
                  <a:cubicBezTo>
                    <a:pt x="1509399" y="2017717"/>
                    <a:pt x="1294718" y="2232397"/>
                    <a:pt x="1029896" y="2232397"/>
                  </a:cubicBezTo>
                  <a:lnTo>
                    <a:pt x="943013" y="2223639"/>
                  </a:lnTo>
                  <a:lnTo>
                    <a:pt x="943013" y="2265154"/>
                  </a:lnTo>
                  <a:lnTo>
                    <a:pt x="924892" y="2263328"/>
                  </a:lnTo>
                  <a:cubicBezTo>
                    <a:pt x="746827" y="2226890"/>
                    <a:pt x="601850" y="2099617"/>
                    <a:pt x="540490" y="1932037"/>
                  </a:cubicBezTo>
                  <a:lnTo>
                    <a:pt x="529013" y="1889548"/>
                  </a:lnTo>
                  <a:lnTo>
                    <a:pt x="529013" y="2109159"/>
                  </a:lnTo>
                  <a:cubicBezTo>
                    <a:pt x="529013" y="2123567"/>
                    <a:pt x="517334" y="2135245"/>
                    <a:pt x="502926" y="2135245"/>
                  </a:cubicBezTo>
                  <a:cubicBezTo>
                    <a:pt x="488519" y="2135245"/>
                    <a:pt x="476840" y="2123567"/>
                    <a:pt x="476840" y="2109159"/>
                  </a:cubicBezTo>
                  <a:lnTo>
                    <a:pt x="476840" y="1506614"/>
                  </a:lnTo>
                  <a:cubicBezTo>
                    <a:pt x="476840" y="1492207"/>
                    <a:pt x="488519" y="1480528"/>
                    <a:pt x="502926" y="1480528"/>
                  </a:cubicBezTo>
                  <a:cubicBezTo>
                    <a:pt x="517334" y="1480528"/>
                    <a:pt x="529013" y="1492207"/>
                    <a:pt x="529013" y="1506614"/>
                  </a:cubicBezTo>
                  <a:lnTo>
                    <a:pt x="529013" y="1612944"/>
                  </a:lnTo>
                  <a:lnTo>
                    <a:pt x="533260" y="1594903"/>
                  </a:lnTo>
                  <a:cubicBezTo>
                    <a:pt x="580775" y="1445409"/>
                    <a:pt x="693923" y="1325161"/>
                    <a:pt x="838851" y="1268013"/>
                  </a:cubicBezTo>
                  <a:lnTo>
                    <a:pt x="885194" y="1254249"/>
                  </a:lnTo>
                  <a:lnTo>
                    <a:pt x="885194" y="1131151"/>
                  </a:lnTo>
                  <a:lnTo>
                    <a:pt x="601323" y="1131151"/>
                  </a:lnTo>
                  <a:lnTo>
                    <a:pt x="601323" y="1212638"/>
                  </a:lnTo>
                  <a:cubicBezTo>
                    <a:pt x="601323" y="1252574"/>
                    <a:pt x="568949" y="1284948"/>
                    <a:pt x="529013" y="1284948"/>
                  </a:cubicBezTo>
                  <a:cubicBezTo>
                    <a:pt x="489076" y="1284948"/>
                    <a:pt x="456702" y="1252574"/>
                    <a:pt x="456702" y="1212638"/>
                  </a:cubicBezTo>
                  <a:lnTo>
                    <a:pt x="456702" y="972398"/>
                  </a:lnTo>
                  <a:cubicBezTo>
                    <a:pt x="456702" y="932462"/>
                    <a:pt x="489076" y="900088"/>
                    <a:pt x="529013" y="900088"/>
                  </a:cubicBezTo>
                  <a:cubicBezTo>
                    <a:pt x="568949" y="900088"/>
                    <a:pt x="601323" y="932462"/>
                    <a:pt x="601323" y="972398"/>
                  </a:cubicBezTo>
                  <a:lnTo>
                    <a:pt x="601323" y="1053885"/>
                  </a:lnTo>
                  <a:lnTo>
                    <a:pt x="885194" y="1053885"/>
                  </a:lnTo>
                  <a:lnTo>
                    <a:pt x="885194" y="973383"/>
                  </a:lnTo>
                  <a:lnTo>
                    <a:pt x="838852" y="959619"/>
                  </a:lnTo>
                  <a:cubicBezTo>
                    <a:pt x="669769" y="892945"/>
                    <a:pt x="543943" y="740388"/>
                    <a:pt x="515129" y="555701"/>
                  </a:cubicBezTo>
                  <a:lnTo>
                    <a:pt x="511020" y="502501"/>
                  </a:lnTo>
                  <a:lnTo>
                    <a:pt x="203454" y="502501"/>
                  </a:lnTo>
                  <a:lnTo>
                    <a:pt x="203454" y="800389"/>
                  </a:lnTo>
                  <a:lnTo>
                    <a:pt x="202893" y="804099"/>
                  </a:lnTo>
                  <a:lnTo>
                    <a:pt x="133982" y="804099"/>
                  </a:lnTo>
                  <a:lnTo>
                    <a:pt x="133982" y="418654"/>
                  </a:lnTo>
                  <a:cubicBezTo>
                    <a:pt x="133982" y="400840"/>
                    <a:pt x="119541" y="386399"/>
                    <a:pt x="101727" y="386399"/>
                  </a:cubicBezTo>
                  <a:cubicBezTo>
                    <a:pt x="83913" y="386399"/>
                    <a:pt x="69472" y="400840"/>
                    <a:pt x="69472" y="418654"/>
                  </a:cubicBezTo>
                  <a:lnTo>
                    <a:pt x="69472" y="804099"/>
                  </a:lnTo>
                  <a:lnTo>
                    <a:pt x="561" y="804099"/>
                  </a:ln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FD25C77E-D46F-EE68-F8B7-FB1E6319B4A2}"/>
                </a:ext>
              </a:extLst>
            </p:cNvPr>
            <p:cNvSpPr/>
            <p:nvPr/>
          </p:nvSpPr>
          <p:spPr bwMode="auto">
            <a:xfrm flipH="1">
              <a:off x="237143" y="364822"/>
              <a:ext cx="997933" cy="1949753"/>
            </a:xfrm>
            <a:custGeom>
              <a:avLst/>
              <a:gdLst>
                <a:gd name="connsiteX0" fmla="*/ 508651 w 997933"/>
                <a:gd name="connsiteY0" fmla="*/ 0 h 1949753"/>
                <a:gd name="connsiteX1" fmla="*/ 222562 w 997933"/>
                <a:gd name="connsiteY1" fmla="*/ 330488 h 1949753"/>
                <a:gd name="connsiteX2" fmla="*/ 450994 w 997933"/>
                <a:gd name="connsiteY2" fmla="*/ 654262 h 1949753"/>
                <a:gd name="connsiteX3" fmla="*/ 457665 w 997933"/>
                <a:gd name="connsiteY3" fmla="*/ 655039 h 1949753"/>
                <a:gd name="connsiteX4" fmla="*/ 448396 w 997933"/>
                <a:gd name="connsiteY4" fmla="*/ 716450 h 1949753"/>
                <a:gd name="connsiteX5" fmla="*/ 420629 w 997933"/>
                <a:gd name="connsiteY5" fmla="*/ 729798 h 1949753"/>
                <a:gd name="connsiteX6" fmla="*/ 363932 w 997933"/>
                <a:gd name="connsiteY6" fmla="*/ 798650 h 1949753"/>
                <a:gd name="connsiteX7" fmla="*/ 353669 w 997933"/>
                <a:gd name="connsiteY7" fmla="*/ 849482 h 1949753"/>
                <a:gd name="connsiteX8" fmla="*/ 220996 w 997933"/>
                <a:gd name="connsiteY8" fmla="*/ 988264 h 1949753"/>
                <a:gd name="connsiteX9" fmla="*/ 123502 w 997933"/>
                <a:gd name="connsiteY9" fmla="*/ 827846 h 1949753"/>
                <a:gd name="connsiteX10" fmla="*/ 32015 w 997933"/>
                <a:gd name="connsiteY10" fmla="*/ 805525 h 1949753"/>
                <a:gd name="connsiteX11" fmla="*/ 9694 w 997933"/>
                <a:gd name="connsiteY11" fmla="*/ 897013 h 1949753"/>
                <a:gd name="connsiteX12" fmla="*/ 151599 w 997933"/>
                <a:gd name="connsiteY12" fmla="*/ 1130504 h 1949753"/>
                <a:gd name="connsiteX13" fmla="*/ 218220 w 997933"/>
                <a:gd name="connsiteY13" fmla="*/ 1161814 h 1949753"/>
                <a:gd name="connsiteX14" fmla="*/ 243087 w 997933"/>
                <a:gd name="connsiteY14" fmla="*/ 1152825 h 1949753"/>
                <a:gd name="connsiteX15" fmla="*/ 257133 w 997933"/>
                <a:gd name="connsiteY15" fmla="*/ 1139863 h 1949753"/>
                <a:gd name="connsiteX16" fmla="*/ 266660 w 997933"/>
                <a:gd name="connsiteY16" fmla="*/ 1133222 h 1949753"/>
                <a:gd name="connsiteX17" fmla="*/ 351633 w 997933"/>
                <a:gd name="connsiteY17" fmla="*/ 1044337 h 1949753"/>
                <a:gd name="connsiteX18" fmla="*/ 351634 w 997933"/>
                <a:gd name="connsiteY18" fmla="*/ 1250996 h 1949753"/>
                <a:gd name="connsiteX19" fmla="*/ 363932 w 997933"/>
                <a:gd name="connsiteY19" fmla="*/ 1311910 h 1949753"/>
                <a:gd name="connsiteX20" fmla="*/ 365617 w 997933"/>
                <a:gd name="connsiteY20" fmla="*/ 1314409 h 1949753"/>
                <a:gd name="connsiteX21" fmla="*/ 253411 w 997933"/>
                <a:gd name="connsiteY21" fmla="*/ 1508756 h 1949753"/>
                <a:gd name="connsiteX22" fmla="*/ 249768 w 997933"/>
                <a:gd name="connsiteY22" fmla="*/ 1519590 h 1949753"/>
                <a:gd name="connsiteX23" fmla="*/ 247574 w 997933"/>
                <a:gd name="connsiteY23" fmla="*/ 1522843 h 1949753"/>
                <a:gd name="connsiteX24" fmla="*/ 245922 w 997933"/>
                <a:gd name="connsiteY24" fmla="*/ 1531025 h 1949753"/>
                <a:gd name="connsiteX25" fmla="*/ 244983 w 997933"/>
                <a:gd name="connsiteY25" fmla="*/ 1533818 h 1949753"/>
                <a:gd name="connsiteX26" fmla="*/ 245080 w 997933"/>
                <a:gd name="connsiteY26" fmla="*/ 1535200 h 1949753"/>
                <a:gd name="connsiteX27" fmla="*/ 242341 w 997933"/>
                <a:gd name="connsiteY27" fmla="*/ 1548763 h 1949753"/>
                <a:gd name="connsiteX28" fmla="*/ 242341 w 997933"/>
                <a:gd name="connsiteY28" fmla="*/ 1883165 h 1949753"/>
                <a:gd name="connsiteX29" fmla="*/ 308930 w 997933"/>
                <a:gd name="connsiteY29" fmla="*/ 1949753 h 1949753"/>
                <a:gd name="connsiteX30" fmla="*/ 375519 w 997933"/>
                <a:gd name="connsiteY30" fmla="*/ 1883165 h 1949753"/>
                <a:gd name="connsiteX31" fmla="*/ 375520 w 997933"/>
                <a:gd name="connsiteY31" fmla="*/ 1563614 h 1949753"/>
                <a:gd name="connsiteX32" fmla="*/ 470092 w 997933"/>
                <a:gd name="connsiteY32" fmla="*/ 1399809 h 1949753"/>
                <a:gd name="connsiteX33" fmla="*/ 508125 w 997933"/>
                <a:gd name="connsiteY33" fmla="*/ 1407488 h 1949753"/>
                <a:gd name="connsiteX34" fmla="*/ 520714 w 997933"/>
                <a:gd name="connsiteY34" fmla="*/ 1404945 h 1949753"/>
                <a:gd name="connsiteX35" fmla="*/ 575287 w 997933"/>
                <a:gd name="connsiteY35" fmla="*/ 1608614 h 1949753"/>
                <a:gd name="connsiteX36" fmla="*/ 606312 w 997933"/>
                <a:gd name="connsiteY36" fmla="*/ 1649047 h 1949753"/>
                <a:gd name="connsiteX37" fmla="*/ 608986 w 997933"/>
                <a:gd name="connsiteY37" fmla="*/ 1649966 h 1949753"/>
                <a:gd name="connsiteX38" fmla="*/ 612502 w 997933"/>
                <a:gd name="connsiteY38" fmla="*/ 1653296 h 1949753"/>
                <a:gd name="connsiteX39" fmla="*/ 896030 w 997933"/>
                <a:gd name="connsiteY39" fmla="*/ 1830598 h 1949753"/>
                <a:gd name="connsiteX40" fmla="*/ 987794 w 997933"/>
                <a:gd name="connsiteY40" fmla="*/ 1809447 h 1949753"/>
                <a:gd name="connsiteX41" fmla="*/ 966642 w 997933"/>
                <a:gd name="connsiteY41" fmla="*/ 1717681 h 1949753"/>
                <a:gd name="connsiteX42" fmla="*/ 697247 w 997933"/>
                <a:gd name="connsiteY42" fmla="*/ 1549217 h 1949753"/>
                <a:gd name="connsiteX43" fmla="*/ 638967 w 997933"/>
                <a:gd name="connsiteY43" fmla="*/ 1331712 h 1949753"/>
                <a:gd name="connsiteX44" fmla="*/ 652318 w 997933"/>
                <a:gd name="connsiteY44" fmla="*/ 1311910 h 1949753"/>
                <a:gd name="connsiteX45" fmla="*/ 664616 w 997933"/>
                <a:gd name="connsiteY45" fmla="*/ 1250996 h 1949753"/>
                <a:gd name="connsiteX46" fmla="*/ 664616 w 997933"/>
                <a:gd name="connsiteY46" fmla="*/ 859564 h 1949753"/>
                <a:gd name="connsiteX47" fmla="*/ 569038 w 997933"/>
                <a:gd name="connsiteY47" fmla="*/ 715370 h 1949753"/>
                <a:gd name="connsiteX48" fmla="*/ 552205 w 997933"/>
                <a:gd name="connsiteY48" fmla="*/ 711972 h 1949753"/>
                <a:gd name="connsiteX49" fmla="*/ 543889 w 997933"/>
                <a:gd name="connsiteY49" fmla="*/ 656873 h 1949753"/>
                <a:gd name="connsiteX50" fmla="*/ 566308 w 997933"/>
                <a:gd name="connsiteY50" fmla="*/ 654262 h 1949753"/>
                <a:gd name="connsiteX51" fmla="*/ 794740 w 997933"/>
                <a:gd name="connsiteY51" fmla="*/ 330488 h 1949753"/>
                <a:gd name="connsiteX52" fmla="*/ 508651 w 997933"/>
                <a:gd name="connsiteY52" fmla="*/ 0 h 1949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997933" h="1949753">
                  <a:moveTo>
                    <a:pt x="508651" y="0"/>
                  </a:moveTo>
                  <a:cubicBezTo>
                    <a:pt x="350648" y="0"/>
                    <a:pt x="222562" y="147965"/>
                    <a:pt x="222562" y="330488"/>
                  </a:cubicBezTo>
                  <a:cubicBezTo>
                    <a:pt x="222562" y="490195"/>
                    <a:pt x="320628" y="623445"/>
                    <a:pt x="450994" y="654262"/>
                  </a:cubicBezTo>
                  <a:lnTo>
                    <a:pt x="457665" y="655039"/>
                  </a:lnTo>
                  <a:lnTo>
                    <a:pt x="448396" y="716450"/>
                  </a:lnTo>
                  <a:lnTo>
                    <a:pt x="420629" y="729798"/>
                  </a:lnTo>
                  <a:cubicBezTo>
                    <a:pt x="395653" y="746672"/>
                    <a:pt x="375810" y="770566"/>
                    <a:pt x="363932" y="798650"/>
                  </a:cubicBezTo>
                  <a:lnTo>
                    <a:pt x="353669" y="849482"/>
                  </a:lnTo>
                  <a:lnTo>
                    <a:pt x="220996" y="988264"/>
                  </a:lnTo>
                  <a:lnTo>
                    <a:pt x="123502" y="827846"/>
                  </a:lnTo>
                  <a:cubicBezTo>
                    <a:pt x="104402" y="796419"/>
                    <a:pt x="63443" y="786426"/>
                    <a:pt x="32015" y="805525"/>
                  </a:cubicBezTo>
                  <a:cubicBezTo>
                    <a:pt x="588" y="824625"/>
                    <a:pt x="-9406" y="865586"/>
                    <a:pt x="9694" y="897013"/>
                  </a:cubicBezTo>
                  <a:lnTo>
                    <a:pt x="151599" y="1130504"/>
                  </a:lnTo>
                  <a:cubicBezTo>
                    <a:pt x="165924" y="1154075"/>
                    <a:pt x="192545" y="1165587"/>
                    <a:pt x="218220" y="1161814"/>
                  </a:cubicBezTo>
                  <a:lnTo>
                    <a:pt x="243087" y="1152825"/>
                  </a:lnTo>
                  <a:lnTo>
                    <a:pt x="257133" y="1139863"/>
                  </a:lnTo>
                  <a:lnTo>
                    <a:pt x="266660" y="1133222"/>
                  </a:lnTo>
                  <a:lnTo>
                    <a:pt x="351633" y="1044337"/>
                  </a:lnTo>
                  <a:lnTo>
                    <a:pt x="351634" y="1250996"/>
                  </a:lnTo>
                  <a:cubicBezTo>
                    <a:pt x="351633" y="1272604"/>
                    <a:pt x="356012" y="1293188"/>
                    <a:pt x="363932" y="1311910"/>
                  </a:cubicBezTo>
                  <a:lnTo>
                    <a:pt x="365617" y="1314409"/>
                  </a:lnTo>
                  <a:lnTo>
                    <a:pt x="253411" y="1508756"/>
                  </a:lnTo>
                  <a:lnTo>
                    <a:pt x="249768" y="1519590"/>
                  </a:lnTo>
                  <a:lnTo>
                    <a:pt x="247574" y="1522843"/>
                  </a:lnTo>
                  <a:lnTo>
                    <a:pt x="245922" y="1531025"/>
                  </a:lnTo>
                  <a:lnTo>
                    <a:pt x="244983" y="1533818"/>
                  </a:lnTo>
                  <a:lnTo>
                    <a:pt x="245080" y="1535200"/>
                  </a:lnTo>
                  <a:lnTo>
                    <a:pt x="242341" y="1548763"/>
                  </a:lnTo>
                  <a:lnTo>
                    <a:pt x="242341" y="1883165"/>
                  </a:lnTo>
                  <a:cubicBezTo>
                    <a:pt x="242342" y="1919941"/>
                    <a:pt x="272154" y="1949754"/>
                    <a:pt x="308930" y="1949753"/>
                  </a:cubicBezTo>
                  <a:cubicBezTo>
                    <a:pt x="345706" y="1949753"/>
                    <a:pt x="375519" y="1919941"/>
                    <a:pt x="375519" y="1883165"/>
                  </a:cubicBezTo>
                  <a:lnTo>
                    <a:pt x="375520" y="1563614"/>
                  </a:lnTo>
                  <a:lnTo>
                    <a:pt x="470092" y="1399809"/>
                  </a:lnTo>
                  <a:lnTo>
                    <a:pt x="508125" y="1407488"/>
                  </a:lnTo>
                  <a:lnTo>
                    <a:pt x="520714" y="1404945"/>
                  </a:lnTo>
                  <a:lnTo>
                    <a:pt x="575287" y="1608614"/>
                  </a:lnTo>
                  <a:cubicBezTo>
                    <a:pt x="580046" y="1626375"/>
                    <a:pt x="591554" y="1640526"/>
                    <a:pt x="606312" y="1649047"/>
                  </a:cubicBezTo>
                  <a:lnTo>
                    <a:pt x="608986" y="1649966"/>
                  </a:lnTo>
                  <a:lnTo>
                    <a:pt x="612502" y="1653296"/>
                  </a:lnTo>
                  <a:lnTo>
                    <a:pt x="896030" y="1830598"/>
                  </a:lnTo>
                  <a:cubicBezTo>
                    <a:pt x="927211" y="1850097"/>
                    <a:pt x="968295" y="1840628"/>
                    <a:pt x="987794" y="1809447"/>
                  </a:cubicBezTo>
                  <a:cubicBezTo>
                    <a:pt x="1007293" y="1778264"/>
                    <a:pt x="997823" y="1737181"/>
                    <a:pt x="966642" y="1717681"/>
                  </a:cubicBezTo>
                  <a:lnTo>
                    <a:pt x="697247" y="1549217"/>
                  </a:lnTo>
                  <a:lnTo>
                    <a:pt x="638967" y="1331712"/>
                  </a:lnTo>
                  <a:lnTo>
                    <a:pt x="652318" y="1311910"/>
                  </a:lnTo>
                  <a:cubicBezTo>
                    <a:pt x="660237" y="1293187"/>
                    <a:pt x="664615" y="1272604"/>
                    <a:pt x="664616" y="1250996"/>
                  </a:cubicBezTo>
                  <a:lnTo>
                    <a:pt x="664616" y="859564"/>
                  </a:lnTo>
                  <a:cubicBezTo>
                    <a:pt x="664616" y="794742"/>
                    <a:pt x="625205" y="739127"/>
                    <a:pt x="569038" y="715370"/>
                  </a:cubicBezTo>
                  <a:lnTo>
                    <a:pt x="552205" y="711972"/>
                  </a:lnTo>
                  <a:lnTo>
                    <a:pt x="543889" y="656873"/>
                  </a:lnTo>
                  <a:lnTo>
                    <a:pt x="566308" y="654262"/>
                  </a:lnTo>
                  <a:cubicBezTo>
                    <a:pt x="696674" y="623445"/>
                    <a:pt x="794740" y="490195"/>
                    <a:pt x="794740" y="330488"/>
                  </a:cubicBezTo>
                  <a:cubicBezTo>
                    <a:pt x="794740" y="147965"/>
                    <a:pt x="666654" y="0"/>
                    <a:pt x="508651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四角形: 角を丸くする 8">
              <a:extLst>
                <a:ext uri="{FF2B5EF4-FFF2-40B4-BE49-F238E27FC236}">
                  <a16:creationId xmlns:a16="http://schemas.microsoft.com/office/drawing/2014/main" id="{C4F4C252-5201-AA71-48A8-6F383865E82D}"/>
                </a:ext>
              </a:extLst>
            </p:cNvPr>
            <p:cNvSpPr/>
            <p:nvPr/>
          </p:nvSpPr>
          <p:spPr bwMode="auto">
            <a:xfrm rot="4941664" flipH="1">
              <a:off x="921063" y="1044449"/>
              <a:ext cx="133177" cy="406408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月 9">
              <a:extLst>
                <a:ext uri="{FF2B5EF4-FFF2-40B4-BE49-F238E27FC236}">
                  <a16:creationId xmlns:a16="http://schemas.microsoft.com/office/drawing/2014/main" id="{C5F6913F-43B9-4627-7F70-3A1E20ABF189}"/>
                </a:ext>
              </a:extLst>
            </p:cNvPr>
            <p:cNvSpPr/>
            <p:nvPr/>
          </p:nvSpPr>
          <p:spPr bwMode="auto">
            <a:xfrm rot="14400000">
              <a:off x="719933" y="834293"/>
              <a:ext cx="45719" cy="131916"/>
            </a:xfrm>
            <a:prstGeom prst="moon">
              <a:avLst>
                <a:gd name="adj" fmla="val 7494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1EC5DCBB-ED22-556D-205A-5365280BCE96}"/>
                </a:ext>
              </a:extLst>
            </p:cNvPr>
            <p:cNvSpPr/>
            <p:nvPr/>
          </p:nvSpPr>
          <p:spPr bwMode="auto">
            <a:xfrm>
              <a:off x="468041" y="658103"/>
              <a:ext cx="180021" cy="98685"/>
            </a:xfrm>
            <a:custGeom>
              <a:avLst/>
              <a:gdLst>
                <a:gd name="connsiteX0" fmla="*/ 10186 w 619508"/>
                <a:gd name="connsiteY0" fmla="*/ 0 h 247430"/>
                <a:gd name="connsiteX1" fmla="*/ 609322 w 619508"/>
                <a:gd name="connsiteY1" fmla="*/ 0 h 247430"/>
                <a:gd name="connsiteX2" fmla="*/ 619508 w 619508"/>
                <a:gd name="connsiteY2" fmla="*/ 34656 h 247430"/>
                <a:gd name="connsiteX3" fmla="*/ 309754 w 619508"/>
                <a:gd name="connsiteY3" fmla="*/ 247430 h 247430"/>
                <a:gd name="connsiteX4" fmla="*/ 0 w 619508"/>
                <a:gd name="connsiteY4" fmla="*/ 34656 h 247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9508" h="247430">
                  <a:moveTo>
                    <a:pt x="10186" y="0"/>
                  </a:moveTo>
                  <a:lnTo>
                    <a:pt x="609322" y="0"/>
                  </a:lnTo>
                  <a:lnTo>
                    <a:pt x="619508" y="34656"/>
                  </a:lnTo>
                  <a:cubicBezTo>
                    <a:pt x="619508" y="152168"/>
                    <a:pt x="480826" y="247430"/>
                    <a:pt x="309754" y="247430"/>
                  </a:cubicBezTo>
                  <a:cubicBezTo>
                    <a:pt x="138682" y="247430"/>
                    <a:pt x="0" y="152168"/>
                    <a:pt x="0" y="34656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95411284-FF2E-9119-689B-8CEAAA5FA97A}"/>
                </a:ext>
              </a:extLst>
            </p:cNvPr>
            <p:cNvSpPr/>
            <p:nvPr/>
          </p:nvSpPr>
          <p:spPr bwMode="auto">
            <a:xfrm>
              <a:off x="466647" y="658104"/>
              <a:ext cx="83401" cy="45719"/>
            </a:xfrm>
            <a:custGeom>
              <a:avLst/>
              <a:gdLst>
                <a:gd name="connsiteX0" fmla="*/ 10186 w 619508"/>
                <a:gd name="connsiteY0" fmla="*/ 0 h 247430"/>
                <a:gd name="connsiteX1" fmla="*/ 609322 w 619508"/>
                <a:gd name="connsiteY1" fmla="*/ 0 h 247430"/>
                <a:gd name="connsiteX2" fmla="*/ 619508 w 619508"/>
                <a:gd name="connsiteY2" fmla="*/ 34656 h 247430"/>
                <a:gd name="connsiteX3" fmla="*/ 309754 w 619508"/>
                <a:gd name="connsiteY3" fmla="*/ 247430 h 247430"/>
                <a:gd name="connsiteX4" fmla="*/ 0 w 619508"/>
                <a:gd name="connsiteY4" fmla="*/ 34656 h 247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9508" h="247430">
                  <a:moveTo>
                    <a:pt x="10186" y="0"/>
                  </a:moveTo>
                  <a:lnTo>
                    <a:pt x="609322" y="0"/>
                  </a:lnTo>
                  <a:lnTo>
                    <a:pt x="619508" y="34656"/>
                  </a:lnTo>
                  <a:cubicBezTo>
                    <a:pt x="619508" y="152168"/>
                    <a:pt x="480826" y="247430"/>
                    <a:pt x="309754" y="247430"/>
                  </a:cubicBezTo>
                  <a:cubicBezTo>
                    <a:pt x="138682" y="247430"/>
                    <a:pt x="0" y="152168"/>
                    <a:pt x="0" y="3465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D42AEF00-BD2B-8843-C95F-D3B0E9F9A6DC}"/>
                </a:ext>
              </a:extLst>
            </p:cNvPr>
            <p:cNvSpPr/>
            <p:nvPr/>
          </p:nvSpPr>
          <p:spPr bwMode="auto">
            <a:xfrm>
              <a:off x="718072" y="658103"/>
              <a:ext cx="180021" cy="98685"/>
            </a:xfrm>
            <a:custGeom>
              <a:avLst/>
              <a:gdLst>
                <a:gd name="connsiteX0" fmla="*/ 10186 w 619508"/>
                <a:gd name="connsiteY0" fmla="*/ 0 h 247430"/>
                <a:gd name="connsiteX1" fmla="*/ 609322 w 619508"/>
                <a:gd name="connsiteY1" fmla="*/ 0 h 247430"/>
                <a:gd name="connsiteX2" fmla="*/ 619508 w 619508"/>
                <a:gd name="connsiteY2" fmla="*/ 34656 h 247430"/>
                <a:gd name="connsiteX3" fmla="*/ 309754 w 619508"/>
                <a:gd name="connsiteY3" fmla="*/ 247430 h 247430"/>
                <a:gd name="connsiteX4" fmla="*/ 0 w 619508"/>
                <a:gd name="connsiteY4" fmla="*/ 34656 h 247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9508" h="247430">
                  <a:moveTo>
                    <a:pt x="10186" y="0"/>
                  </a:moveTo>
                  <a:lnTo>
                    <a:pt x="609322" y="0"/>
                  </a:lnTo>
                  <a:lnTo>
                    <a:pt x="619508" y="34656"/>
                  </a:lnTo>
                  <a:cubicBezTo>
                    <a:pt x="619508" y="152168"/>
                    <a:pt x="480826" y="247430"/>
                    <a:pt x="309754" y="247430"/>
                  </a:cubicBezTo>
                  <a:cubicBezTo>
                    <a:pt x="138682" y="247430"/>
                    <a:pt x="0" y="152168"/>
                    <a:pt x="0" y="34656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92DAF2A9-A011-94F4-2A17-E440F557C63E}"/>
                </a:ext>
              </a:extLst>
            </p:cNvPr>
            <p:cNvSpPr/>
            <p:nvPr/>
          </p:nvSpPr>
          <p:spPr bwMode="auto">
            <a:xfrm>
              <a:off x="716678" y="658104"/>
              <a:ext cx="83401" cy="45719"/>
            </a:xfrm>
            <a:custGeom>
              <a:avLst/>
              <a:gdLst>
                <a:gd name="connsiteX0" fmla="*/ 10186 w 619508"/>
                <a:gd name="connsiteY0" fmla="*/ 0 h 247430"/>
                <a:gd name="connsiteX1" fmla="*/ 609322 w 619508"/>
                <a:gd name="connsiteY1" fmla="*/ 0 h 247430"/>
                <a:gd name="connsiteX2" fmla="*/ 619508 w 619508"/>
                <a:gd name="connsiteY2" fmla="*/ 34656 h 247430"/>
                <a:gd name="connsiteX3" fmla="*/ 309754 w 619508"/>
                <a:gd name="connsiteY3" fmla="*/ 247430 h 247430"/>
                <a:gd name="connsiteX4" fmla="*/ 0 w 619508"/>
                <a:gd name="connsiteY4" fmla="*/ 34656 h 247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9508" h="247430">
                  <a:moveTo>
                    <a:pt x="10186" y="0"/>
                  </a:moveTo>
                  <a:lnTo>
                    <a:pt x="609322" y="0"/>
                  </a:lnTo>
                  <a:lnTo>
                    <a:pt x="619508" y="34656"/>
                  </a:lnTo>
                  <a:cubicBezTo>
                    <a:pt x="619508" y="152168"/>
                    <a:pt x="480826" y="247430"/>
                    <a:pt x="309754" y="247430"/>
                  </a:cubicBezTo>
                  <a:cubicBezTo>
                    <a:pt x="138682" y="247430"/>
                    <a:pt x="0" y="152168"/>
                    <a:pt x="0" y="3465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2A1A70A-A76B-7B53-D63E-84E056723B95}"/>
              </a:ext>
            </a:extLst>
          </p:cNvPr>
          <p:cNvSpPr txBox="1"/>
          <p:nvPr/>
        </p:nvSpPr>
        <p:spPr>
          <a:xfrm rot="5400000">
            <a:off x="4591004" y="1575719"/>
            <a:ext cx="6095316" cy="3629674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バッテリーの</a:t>
            </a:r>
          </a:p>
          <a:p>
            <a:pPr algn="ctr"/>
            <a:r>
              <a:rPr lang="ja-JP" altLang="en-US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防犯対策を</a:t>
            </a:r>
          </a:p>
          <a:p>
            <a:pPr algn="ctr"/>
            <a:r>
              <a:rPr lang="ja-JP" altLang="en-US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忘れずに</a:t>
            </a:r>
            <a:endParaRPr lang="en-US" altLang="ja-JP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010210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6CFC66-F6F7-4668-1E57-D90079F15F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1D907350-1106-56B0-3C02-F73E170F4CA5}"/>
              </a:ext>
            </a:extLst>
          </p:cNvPr>
          <p:cNvSpPr/>
          <p:nvPr/>
        </p:nvSpPr>
        <p:spPr>
          <a:xfrm>
            <a:off x="6349752" y="259874"/>
            <a:ext cx="3152751" cy="6280625"/>
          </a:xfrm>
          <a:prstGeom prst="roundRect">
            <a:avLst>
              <a:gd name="adj" fmla="val 9610"/>
            </a:avLst>
          </a:prstGeom>
          <a:solidFill>
            <a:srgbClr val="FFFF00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BA8E7C34-3E53-2BC0-97EF-AD779790CBA2}"/>
              </a:ext>
            </a:extLst>
          </p:cNvPr>
          <p:cNvSpPr txBox="1"/>
          <p:nvPr/>
        </p:nvSpPr>
        <p:spPr>
          <a:xfrm rot="5400000">
            <a:off x="5055946" y="2117146"/>
            <a:ext cx="5757425" cy="2557466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バッテリーの</a:t>
            </a:r>
          </a:p>
          <a:p>
            <a:pPr algn="ctr"/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防犯対策を</a:t>
            </a:r>
          </a:p>
          <a:p>
            <a:pPr algn="ctr"/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忘れずに</a:t>
            </a:r>
            <a:endParaRPr lang="en-US" altLang="ja-JP" b="1" dirty="0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01A93CCD-8735-8D35-E115-C2C3965238EC}"/>
              </a:ext>
            </a:extLst>
          </p:cNvPr>
          <p:cNvSpPr txBox="1"/>
          <p:nvPr/>
        </p:nvSpPr>
        <p:spPr>
          <a:xfrm>
            <a:off x="403497" y="259874"/>
            <a:ext cx="1415772" cy="628062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被害報告が出ております</a:t>
            </a:r>
            <a:endParaRPr lang="en-US" altLang="ja-JP" sz="4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充分にご注意ください</a:t>
            </a:r>
            <a:endParaRPr lang="en-US" altLang="ja-JP" sz="4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ABAA50EE-AA65-F570-5FDB-033F892934D5}"/>
              </a:ext>
            </a:extLst>
          </p:cNvPr>
          <p:cNvGrpSpPr/>
          <p:nvPr/>
        </p:nvGrpSpPr>
        <p:grpSpPr>
          <a:xfrm>
            <a:off x="2007926" y="1862631"/>
            <a:ext cx="4021676" cy="3201360"/>
            <a:chOff x="2411372" y="4442973"/>
            <a:chExt cx="3802516" cy="3026906"/>
          </a:xfrm>
        </p:grpSpPr>
        <p:sp>
          <p:nvSpPr>
            <p:cNvPr id="48" name="&quot;禁止&quot;マーク 47">
              <a:extLst>
                <a:ext uri="{FF2B5EF4-FFF2-40B4-BE49-F238E27FC236}">
                  <a16:creationId xmlns:a16="http://schemas.microsoft.com/office/drawing/2014/main" id="{134343E1-7C54-2768-37A7-0FBF892394AD}"/>
                </a:ext>
              </a:extLst>
            </p:cNvPr>
            <p:cNvSpPr/>
            <p:nvPr/>
          </p:nvSpPr>
          <p:spPr bwMode="auto">
            <a:xfrm>
              <a:off x="2869900" y="4442973"/>
              <a:ext cx="2980944" cy="2980944"/>
            </a:xfrm>
            <a:prstGeom prst="noSmoking">
              <a:avLst>
                <a:gd name="adj" fmla="val 5658"/>
              </a:avLst>
            </a:prstGeom>
            <a:solidFill>
              <a:srgbClr val="C0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C8D4BA52-47C8-9798-42C2-B4979F57D2A3}"/>
                </a:ext>
              </a:extLst>
            </p:cNvPr>
            <p:cNvGrpSpPr/>
            <p:nvPr/>
          </p:nvGrpSpPr>
          <p:grpSpPr>
            <a:xfrm flipH="1">
              <a:off x="2411372" y="4963691"/>
              <a:ext cx="2335542" cy="1489476"/>
              <a:chOff x="-3706108" y="1831780"/>
              <a:chExt cx="2588085" cy="1650533"/>
            </a:xfrm>
          </p:grpSpPr>
          <p:sp>
            <p:nvSpPr>
              <p:cNvPr id="69" name="星: 12 pt 68">
                <a:extLst>
                  <a:ext uri="{FF2B5EF4-FFF2-40B4-BE49-F238E27FC236}">
                    <a16:creationId xmlns:a16="http://schemas.microsoft.com/office/drawing/2014/main" id="{0B7E9250-8236-C270-4647-48241DC3CFFC}"/>
                  </a:ext>
                </a:extLst>
              </p:cNvPr>
              <p:cNvSpPr/>
              <p:nvPr/>
            </p:nvSpPr>
            <p:spPr bwMode="auto">
              <a:xfrm>
                <a:off x="-2498678" y="2314575"/>
                <a:ext cx="688790" cy="688790"/>
              </a:xfrm>
              <a:prstGeom prst="star12">
                <a:avLst>
                  <a:gd name="adj" fmla="val 34506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5D72BC79-D9BE-F10C-33A3-F502BF8AD349}"/>
                  </a:ext>
                </a:extLst>
              </p:cNvPr>
              <p:cNvSpPr/>
              <p:nvPr/>
            </p:nvSpPr>
            <p:spPr bwMode="auto">
              <a:xfrm rot="900000">
                <a:off x="-2228706" y="2481966"/>
                <a:ext cx="142306" cy="387858"/>
              </a:xfrm>
              <a:custGeom>
                <a:avLst/>
                <a:gdLst>
                  <a:gd name="connsiteX0" fmla="*/ 150098 w 711558"/>
                  <a:gd name="connsiteY0" fmla="*/ 75711 h 1386089"/>
                  <a:gd name="connsiteX1" fmla="*/ 71438 w 711558"/>
                  <a:gd name="connsiteY1" fmla="*/ 154371 h 1386089"/>
                  <a:gd name="connsiteX2" fmla="*/ 71438 w 711558"/>
                  <a:gd name="connsiteY2" fmla="*/ 319573 h 1386089"/>
                  <a:gd name="connsiteX3" fmla="*/ 640120 w 711558"/>
                  <a:gd name="connsiteY3" fmla="*/ 319573 h 1386089"/>
                  <a:gd name="connsiteX4" fmla="*/ 640120 w 711558"/>
                  <a:gd name="connsiteY4" fmla="*/ 154371 h 1386089"/>
                  <a:gd name="connsiteX5" fmla="*/ 561460 w 711558"/>
                  <a:gd name="connsiteY5" fmla="*/ 75711 h 1386089"/>
                  <a:gd name="connsiteX6" fmla="*/ 161018 w 711558"/>
                  <a:gd name="connsiteY6" fmla="*/ 0 h 1386089"/>
                  <a:gd name="connsiteX7" fmla="*/ 550540 w 711558"/>
                  <a:gd name="connsiteY7" fmla="*/ 0 h 1386089"/>
                  <a:gd name="connsiteX8" fmla="*/ 711558 w 711558"/>
                  <a:gd name="connsiteY8" fmla="*/ 161018 h 1386089"/>
                  <a:gd name="connsiteX9" fmla="*/ 711558 w 711558"/>
                  <a:gd name="connsiteY9" fmla="*/ 1321786 h 1386089"/>
                  <a:gd name="connsiteX10" fmla="*/ 647255 w 711558"/>
                  <a:gd name="connsiteY10" fmla="*/ 1386089 h 1386089"/>
                  <a:gd name="connsiteX11" fmla="*/ 64303 w 711558"/>
                  <a:gd name="connsiteY11" fmla="*/ 1386089 h 1386089"/>
                  <a:gd name="connsiteX12" fmla="*/ 0 w 711558"/>
                  <a:gd name="connsiteY12" fmla="*/ 1321786 h 1386089"/>
                  <a:gd name="connsiteX13" fmla="*/ 0 w 711558"/>
                  <a:gd name="connsiteY13" fmla="*/ 161018 h 1386089"/>
                  <a:gd name="connsiteX14" fmla="*/ 161018 w 711558"/>
                  <a:gd name="connsiteY14" fmla="*/ 0 h 1386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11558" h="1386089">
                    <a:moveTo>
                      <a:pt x="150098" y="75711"/>
                    </a:moveTo>
                    <a:cubicBezTo>
                      <a:pt x="106655" y="75711"/>
                      <a:pt x="71438" y="110928"/>
                      <a:pt x="71438" y="154371"/>
                    </a:cubicBezTo>
                    <a:lnTo>
                      <a:pt x="71438" y="319573"/>
                    </a:lnTo>
                    <a:lnTo>
                      <a:pt x="640120" y="319573"/>
                    </a:lnTo>
                    <a:lnTo>
                      <a:pt x="640120" y="154371"/>
                    </a:lnTo>
                    <a:cubicBezTo>
                      <a:pt x="640120" y="110928"/>
                      <a:pt x="604903" y="75711"/>
                      <a:pt x="561460" y="75711"/>
                    </a:cubicBezTo>
                    <a:close/>
                    <a:moveTo>
                      <a:pt x="161018" y="0"/>
                    </a:moveTo>
                    <a:lnTo>
                      <a:pt x="550540" y="0"/>
                    </a:lnTo>
                    <a:cubicBezTo>
                      <a:pt x="639468" y="0"/>
                      <a:pt x="711558" y="72090"/>
                      <a:pt x="711558" y="161018"/>
                    </a:cubicBezTo>
                    <a:lnTo>
                      <a:pt x="711558" y="1321786"/>
                    </a:lnTo>
                    <a:cubicBezTo>
                      <a:pt x="711558" y="1357300"/>
                      <a:pt x="682769" y="1386089"/>
                      <a:pt x="647255" y="1386089"/>
                    </a:cubicBezTo>
                    <a:lnTo>
                      <a:pt x="64303" y="1386089"/>
                    </a:lnTo>
                    <a:cubicBezTo>
                      <a:pt x="28789" y="1386089"/>
                      <a:pt x="0" y="1357300"/>
                      <a:pt x="0" y="1321786"/>
                    </a:cubicBezTo>
                    <a:lnTo>
                      <a:pt x="0" y="161018"/>
                    </a:lnTo>
                    <a:cubicBezTo>
                      <a:pt x="0" y="72090"/>
                      <a:pt x="72090" y="0"/>
                      <a:pt x="16101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71" name="グループ化 70">
                <a:extLst>
                  <a:ext uri="{FF2B5EF4-FFF2-40B4-BE49-F238E27FC236}">
                    <a16:creationId xmlns:a16="http://schemas.microsoft.com/office/drawing/2014/main" id="{86BDDB1D-53ED-480A-0732-3BE1B76D0590}"/>
                  </a:ext>
                </a:extLst>
              </p:cNvPr>
              <p:cNvGrpSpPr/>
              <p:nvPr/>
            </p:nvGrpSpPr>
            <p:grpSpPr>
              <a:xfrm>
                <a:off x="-3658605" y="2497188"/>
                <a:ext cx="909868" cy="904882"/>
                <a:chOff x="-3658605" y="2497188"/>
                <a:chExt cx="909868" cy="904882"/>
              </a:xfrm>
            </p:grpSpPr>
            <p:grpSp>
              <p:nvGrpSpPr>
                <p:cNvPr id="138" name="Group 264">
                  <a:extLst>
                    <a:ext uri="{FF2B5EF4-FFF2-40B4-BE49-F238E27FC236}">
                      <a16:creationId xmlns:a16="http://schemas.microsoft.com/office/drawing/2014/main" id="{86C5C23E-36F7-0880-6349-643C9C3F158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1182466" flipH="1">
                  <a:off x="-3658605" y="2497188"/>
                  <a:ext cx="904387" cy="904882"/>
                  <a:chOff x="3575" y="1632"/>
                  <a:chExt cx="1105" cy="1104"/>
                </a:xfrm>
                <a:solidFill>
                  <a:srgbClr val="C00000"/>
                </a:solidFill>
              </p:grpSpPr>
              <p:grpSp>
                <p:nvGrpSpPr>
                  <p:cNvPr id="158" name="Group 265">
                    <a:extLst>
                      <a:ext uri="{FF2B5EF4-FFF2-40B4-BE49-F238E27FC236}">
                        <a16:creationId xmlns:a16="http://schemas.microsoft.com/office/drawing/2014/main" id="{09888777-244F-FB50-CA2D-8B64B261E219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74" name="Line 266">
                      <a:extLst>
                        <a:ext uri="{FF2B5EF4-FFF2-40B4-BE49-F238E27FC236}">
                          <a16:creationId xmlns:a16="http://schemas.microsoft.com/office/drawing/2014/main" id="{7A886003-27A7-ED72-4FC1-7549C451CE3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75" name="Line 267">
                      <a:extLst>
                        <a:ext uri="{FF2B5EF4-FFF2-40B4-BE49-F238E27FC236}">
                          <a16:creationId xmlns:a16="http://schemas.microsoft.com/office/drawing/2014/main" id="{FEFFA120-8E4D-DE23-D595-A7FC600DB72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59" name="Group 268">
                    <a:extLst>
                      <a:ext uri="{FF2B5EF4-FFF2-40B4-BE49-F238E27FC236}">
                        <a16:creationId xmlns:a16="http://schemas.microsoft.com/office/drawing/2014/main" id="{CE0EFE07-EA66-3F90-E311-14D8580DB740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72" name="Line 269">
                      <a:extLst>
                        <a:ext uri="{FF2B5EF4-FFF2-40B4-BE49-F238E27FC236}">
                          <a16:creationId xmlns:a16="http://schemas.microsoft.com/office/drawing/2014/main" id="{5719A364-4A66-03E7-C283-1B3D6CBCC10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73" name="Line 270">
                      <a:extLst>
                        <a:ext uri="{FF2B5EF4-FFF2-40B4-BE49-F238E27FC236}">
                          <a16:creationId xmlns:a16="http://schemas.microsoft.com/office/drawing/2014/main" id="{DCA7FCAC-4C8B-0904-73A8-F1F99489E95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60" name="Group 271">
                    <a:extLst>
                      <a:ext uri="{FF2B5EF4-FFF2-40B4-BE49-F238E27FC236}">
                        <a16:creationId xmlns:a16="http://schemas.microsoft.com/office/drawing/2014/main" id="{B5B35A6A-8A9A-3C83-D5E7-9B017BCADFA3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70" name="Line 272">
                      <a:extLst>
                        <a:ext uri="{FF2B5EF4-FFF2-40B4-BE49-F238E27FC236}">
                          <a16:creationId xmlns:a16="http://schemas.microsoft.com/office/drawing/2014/main" id="{40B1E6A4-CB6C-D089-14E2-6085961A16B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71" name="Line 273">
                      <a:extLst>
                        <a:ext uri="{FF2B5EF4-FFF2-40B4-BE49-F238E27FC236}">
                          <a16:creationId xmlns:a16="http://schemas.microsoft.com/office/drawing/2014/main" id="{CD3E98F1-5DE1-D5B4-7019-F08C7098A21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61" name="Group 274">
                    <a:extLst>
                      <a:ext uri="{FF2B5EF4-FFF2-40B4-BE49-F238E27FC236}">
                        <a16:creationId xmlns:a16="http://schemas.microsoft.com/office/drawing/2014/main" id="{5081928B-F9D7-39E2-0B92-7CB17AF90B0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68" name="Line 275">
                      <a:extLst>
                        <a:ext uri="{FF2B5EF4-FFF2-40B4-BE49-F238E27FC236}">
                          <a16:creationId xmlns:a16="http://schemas.microsoft.com/office/drawing/2014/main" id="{A7E54659-EE18-CBF4-B587-6395CD4B5DA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9" name="Line 276">
                      <a:extLst>
                        <a:ext uri="{FF2B5EF4-FFF2-40B4-BE49-F238E27FC236}">
                          <a16:creationId xmlns:a16="http://schemas.microsoft.com/office/drawing/2014/main" id="{19E4CD9B-563A-50F6-069F-490DBF96AA6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62" name="Group 277">
                    <a:extLst>
                      <a:ext uri="{FF2B5EF4-FFF2-40B4-BE49-F238E27FC236}">
                        <a16:creationId xmlns:a16="http://schemas.microsoft.com/office/drawing/2014/main" id="{5AAE2937-0494-EF82-564A-212C85F75E58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66" name="Line 278">
                      <a:extLst>
                        <a:ext uri="{FF2B5EF4-FFF2-40B4-BE49-F238E27FC236}">
                          <a16:creationId xmlns:a16="http://schemas.microsoft.com/office/drawing/2014/main" id="{6C5F03E4-1B6C-77D0-A473-3D05E65806A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7" name="Line 279">
                      <a:extLst>
                        <a:ext uri="{FF2B5EF4-FFF2-40B4-BE49-F238E27FC236}">
                          <a16:creationId xmlns:a16="http://schemas.microsoft.com/office/drawing/2014/main" id="{7930ECB3-6572-6A2C-923C-08FDA5695D7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63" name="Group 280">
                    <a:extLst>
                      <a:ext uri="{FF2B5EF4-FFF2-40B4-BE49-F238E27FC236}">
                        <a16:creationId xmlns:a16="http://schemas.microsoft.com/office/drawing/2014/main" id="{15FD1B47-2DC2-AE7D-CECC-14E7535DEBD4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64" name="Line 281">
                      <a:extLst>
                        <a:ext uri="{FF2B5EF4-FFF2-40B4-BE49-F238E27FC236}">
                          <a16:creationId xmlns:a16="http://schemas.microsoft.com/office/drawing/2014/main" id="{62C42C3A-C2BD-1D75-9450-A25AD740613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5" name="Line 282">
                      <a:extLst>
                        <a:ext uri="{FF2B5EF4-FFF2-40B4-BE49-F238E27FC236}">
                          <a16:creationId xmlns:a16="http://schemas.microsoft.com/office/drawing/2014/main" id="{25EE1BDC-6B16-36F7-8000-D5F9B832CDC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39" name="Group 305">
                  <a:extLst>
                    <a:ext uri="{FF2B5EF4-FFF2-40B4-BE49-F238E27FC236}">
                      <a16:creationId xmlns:a16="http://schemas.microsoft.com/office/drawing/2014/main" id="{8DAE969A-6033-88CB-7D8C-1ED64D003F5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flipH="1">
                  <a:off x="-3653124" y="2497188"/>
                  <a:ext cx="904387" cy="904882"/>
                  <a:chOff x="3575" y="1632"/>
                  <a:chExt cx="1105" cy="1104"/>
                </a:xfrm>
                <a:solidFill>
                  <a:srgbClr val="C00000"/>
                </a:solidFill>
              </p:grpSpPr>
              <p:grpSp>
                <p:nvGrpSpPr>
                  <p:cNvPr id="140" name="Group 306">
                    <a:extLst>
                      <a:ext uri="{FF2B5EF4-FFF2-40B4-BE49-F238E27FC236}">
                        <a16:creationId xmlns:a16="http://schemas.microsoft.com/office/drawing/2014/main" id="{AB403ABF-295D-2827-0E9A-7E85D20D817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56" name="Line 307">
                      <a:extLst>
                        <a:ext uri="{FF2B5EF4-FFF2-40B4-BE49-F238E27FC236}">
                          <a16:creationId xmlns:a16="http://schemas.microsoft.com/office/drawing/2014/main" id="{49E8E0F0-F3DF-316F-71FF-0780E203167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7" name="Line 308">
                      <a:extLst>
                        <a:ext uri="{FF2B5EF4-FFF2-40B4-BE49-F238E27FC236}">
                          <a16:creationId xmlns:a16="http://schemas.microsoft.com/office/drawing/2014/main" id="{DA2A0AA0-DFE3-F570-A3AB-9348029D7D9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41" name="Group 309">
                    <a:extLst>
                      <a:ext uri="{FF2B5EF4-FFF2-40B4-BE49-F238E27FC236}">
                        <a16:creationId xmlns:a16="http://schemas.microsoft.com/office/drawing/2014/main" id="{C5B6452C-E4E0-DFB2-0770-D6F05AD8F9C0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54" name="Line 310">
                      <a:extLst>
                        <a:ext uri="{FF2B5EF4-FFF2-40B4-BE49-F238E27FC236}">
                          <a16:creationId xmlns:a16="http://schemas.microsoft.com/office/drawing/2014/main" id="{67AA1E93-753A-64F4-A93B-98FA05F6BBE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5" name="Line 311">
                      <a:extLst>
                        <a:ext uri="{FF2B5EF4-FFF2-40B4-BE49-F238E27FC236}">
                          <a16:creationId xmlns:a16="http://schemas.microsoft.com/office/drawing/2014/main" id="{9CB9A2BB-E285-16EB-D12D-AD1800A9876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42" name="Group 312">
                    <a:extLst>
                      <a:ext uri="{FF2B5EF4-FFF2-40B4-BE49-F238E27FC236}">
                        <a16:creationId xmlns:a16="http://schemas.microsoft.com/office/drawing/2014/main" id="{4CC3AEBE-6ADA-5C3C-6B1F-CDE28469EDE6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52" name="Line 313">
                      <a:extLst>
                        <a:ext uri="{FF2B5EF4-FFF2-40B4-BE49-F238E27FC236}">
                          <a16:creationId xmlns:a16="http://schemas.microsoft.com/office/drawing/2014/main" id="{F85B95D3-81E6-D323-FF3E-B2774264732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3" name="Line 314">
                      <a:extLst>
                        <a:ext uri="{FF2B5EF4-FFF2-40B4-BE49-F238E27FC236}">
                          <a16:creationId xmlns:a16="http://schemas.microsoft.com/office/drawing/2014/main" id="{7B6D3988-55BF-9B86-3E5C-36F5DB5110B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43" name="Group 315">
                    <a:extLst>
                      <a:ext uri="{FF2B5EF4-FFF2-40B4-BE49-F238E27FC236}">
                        <a16:creationId xmlns:a16="http://schemas.microsoft.com/office/drawing/2014/main" id="{7856A99F-AA71-131D-3A56-31409C0C44A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50" name="Line 316">
                      <a:extLst>
                        <a:ext uri="{FF2B5EF4-FFF2-40B4-BE49-F238E27FC236}">
                          <a16:creationId xmlns:a16="http://schemas.microsoft.com/office/drawing/2014/main" id="{06AB9013-0E95-3F85-8811-BEFAF0705BC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1" name="Line 317">
                      <a:extLst>
                        <a:ext uri="{FF2B5EF4-FFF2-40B4-BE49-F238E27FC236}">
                          <a16:creationId xmlns:a16="http://schemas.microsoft.com/office/drawing/2014/main" id="{ED1DD3BD-EB7E-6D9A-F347-6B0C461BABA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44" name="Group 318">
                    <a:extLst>
                      <a:ext uri="{FF2B5EF4-FFF2-40B4-BE49-F238E27FC236}">
                        <a16:creationId xmlns:a16="http://schemas.microsoft.com/office/drawing/2014/main" id="{783412E7-3C71-6E35-627D-910053EA8B2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48" name="Line 319">
                      <a:extLst>
                        <a:ext uri="{FF2B5EF4-FFF2-40B4-BE49-F238E27FC236}">
                          <a16:creationId xmlns:a16="http://schemas.microsoft.com/office/drawing/2014/main" id="{E0345068-D169-0C5C-F87E-6949185D2BA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49" name="Line 320">
                      <a:extLst>
                        <a:ext uri="{FF2B5EF4-FFF2-40B4-BE49-F238E27FC236}">
                          <a16:creationId xmlns:a16="http://schemas.microsoft.com/office/drawing/2014/main" id="{A360E3BA-12F6-3E93-FFD9-7C253E27221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45" name="Group 321">
                    <a:extLst>
                      <a:ext uri="{FF2B5EF4-FFF2-40B4-BE49-F238E27FC236}">
                        <a16:creationId xmlns:a16="http://schemas.microsoft.com/office/drawing/2014/main" id="{3A607445-68B0-33EB-DA51-4F4D506012C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46" name="Line 322">
                      <a:extLst>
                        <a:ext uri="{FF2B5EF4-FFF2-40B4-BE49-F238E27FC236}">
                          <a16:creationId xmlns:a16="http://schemas.microsoft.com/office/drawing/2014/main" id="{198EAAD6-DF6E-6D63-21EE-AEAF7A67206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47" name="Line 323">
                      <a:extLst>
                        <a:ext uri="{FF2B5EF4-FFF2-40B4-BE49-F238E27FC236}">
                          <a16:creationId xmlns:a16="http://schemas.microsoft.com/office/drawing/2014/main" id="{E4151684-0642-3BF5-32AB-6AD75823EA0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sp>
            <p:nvSpPr>
              <p:cNvPr id="72" name="Oval 324">
                <a:extLst>
                  <a:ext uri="{FF2B5EF4-FFF2-40B4-BE49-F238E27FC236}">
                    <a16:creationId xmlns:a16="http://schemas.microsoft.com/office/drawing/2014/main" id="{D0B8FED1-A2DE-4756-5CA8-856713853B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3305985" y="2835376"/>
                <a:ext cx="197321" cy="19742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73" name="グループ化 72">
                <a:extLst>
                  <a:ext uri="{FF2B5EF4-FFF2-40B4-BE49-F238E27FC236}">
                    <a16:creationId xmlns:a16="http://schemas.microsoft.com/office/drawing/2014/main" id="{50FA2D5C-D17C-9AC0-E053-774C75B3678C}"/>
                  </a:ext>
                </a:extLst>
              </p:cNvPr>
              <p:cNvGrpSpPr/>
              <p:nvPr/>
            </p:nvGrpSpPr>
            <p:grpSpPr>
              <a:xfrm>
                <a:off x="-2090010" y="2497188"/>
                <a:ext cx="920830" cy="908538"/>
                <a:chOff x="-2143985" y="2497188"/>
                <a:chExt cx="920830" cy="908538"/>
              </a:xfrm>
            </p:grpSpPr>
            <p:grpSp>
              <p:nvGrpSpPr>
                <p:cNvPr id="100" name="Group 283">
                  <a:extLst>
                    <a:ext uri="{FF2B5EF4-FFF2-40B4-BE49-F238E27FC236}">
                      <a16:creationId xmlns:a16="http://schemas.microsoft.com/office/drawing/2014/main" id="{0A9E5990-F20C-5EA5-3393-FB1F0543559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1182466" flipH="1">
                  <a:off x="-2143985" y="2497188"/>
                  <a:ext cx="904387" cy="904882"/>
                  <a:chOff x="3575" y="1632"/>
                  <a:chExt cx="1105" cy="1104"/>
                </a:xfrm>
                <a:solidFill>
                  <a:srgbClr val="C00000"/>
                </a:solidFill>
              </p:grpSpPr>
              <p:grpSp>
                <p:nvGrpSpPr>
                  <p:cNvPr id="120" name="Group 284">
                    <a:extLst>
                      <a:ext uri="{FF2B5EF4-FFF2-40B4-BE49-F238E27FC236}">
                        <a16:creationId xmlns:a16="http://schemas.microsoft.com/office/drawing/2014/main" id="{A5091CED-0A6E-1FD2-BD9F-014D5380FDA1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36" name="Line 285">
                      <a:extLst>
                        <a:ext uri="{FF2B5EF4-FFF2-40B4-BE49-F238E27FC236}">
                          <a16:creationId xmlns:a16="http://schemas.microsoft.com/office/drawing/2014/main" id="{83CE10D1-BD6A-3225-298A-05E41ADBA6C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7" name="Line 286">
                      <a:extLst>
                        <a:ext uri="{FF2B5EF4-FFF2-40B4-BE49-F238E27FC236}">
                          <a16:creationId xmlns:a16="http://schemas.microsoft.com/office/drawing/2014/main" id="{7ACE107C-EB01-4AA0-D885-E8C171A8363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21" name="Group 287">
                    <a:extLst>
                      <a:ext uri="{FF2B5EF4-FFF2-40B4-BE49-F238E27FC236}">
                        <a16:creationId xmlns:a16="http://schemas.microsoft.com/office/drawing/2014/main" id="{E018A575-A865-28C5-89EE-BA2BA13060DD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34" name="Line 288">
                      <a:extLst>
                        <a:ext uri="{FF2B5EF4-FFF2-40B4-BE49-F238E27FC236}">
                          <a16:creationId xmlns:a16="http://schemas.microsoft.com/office/drawing/2014/main" id="{257CA5AC-C2AD-70F5-1C97-1A3D250B2AE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5" name="Line 289">
                      <a:extLst>
                        <a:ext uri="{FF2B5EF4-FFF2-40B4-BE49-F238E27FC236}">
                          <a16:creationId xmlns:a16="http://schemas.microsoft.com/office/drawing/2014/main" id="{2CE62D46-6BEE-2F86-CC9F-2E5CEDB7F83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22" name="Group 290">
                    <a:extLst>
                      <a:ext uri="{FF2B5EF4-FFF2-40B4-BE49-F238E27FC236}">
                        <a16:creationId xmlns:a16="http://schemas.microsoft.com/office/drawing/2014/main" id="{2A47A9DE-1A0C-7995-8B18-9362A12AC4C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32" name="Line 291">
                      <a:extLst>
                        <a:ext uri="{FF2B5EF4-FFF2-40B4-BE49-F238E27FC236}">
                          <a16:creationId xmlns:a16="http://schemas.microsoft.com/office/drawing/2014/main" id="{974BF257-906F-C6F1-9099-F3C5C178CE0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3" name="Line 292">
                      <a:extLst>
                        <a:ext uri="{FF2B5EF4-FFF2-40B4-BE49-F238E27FC236}">
                          <a16:creationId xmlns:a16="http://schemas.microsoft.com/office/drawing/2014/main" id="{078A0853-438E-2529-88A4-1F34E357ADB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23" name="Group 293">
                    <a:extLst>
                      <a:ext uri="{FF2B5EF4-FFF2-40B4-BE49-F238E27FC236}">
                        <a16:creationId xmlns:a16="http://schemas.microsoft.com/office/drawing/2014/main" id="{BE21B6CF-42A3-F066-5470-87314B625419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30" name="Line 294">
                      <a:extLst>
                        <a:ext uri="{FF2B5EF4-FFF2-40B4-BE49-F238E27FC236}">
                          <a16:creationId xmlns:a16="http://schemas.microsoft.com/office/drawing/2014/main" id="{08A315CA-82FB-CE17-FB16-873A8FE50F1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1" name="Line 295">
                      <a:extLst>
                        <a:ext uri="{FF2B5EF4-FFF2-40B4-BE49-F238E27FC236}">
                          <a16:creationId xmlns:a16="http://schemas.microsoft.com/office/drawing/2014/main" id="{A9C1AE26-0550-E8E8-B546-4337451A559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24" name="Group 296">
                    <a:extLst>
                      <a:ext uri="{FF2B5EF4-FFF2-40B4-BE49-F238E27FC236}">
                        <a16:creationId xmlns:a16="http://schemas.microsoft.com/office/drawing/2014/main" id="{9BF7522A-0EA2-08AA-9B22-0B16B929ADE6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28" name="Line 297">
                      <a:extLst>
                        <a:ext uri="{FF2B5EF4-FFF2-40B4-BE49-F238E27FC236}">
                          <a16:creationId xmlns:a16="http://schemas.microsoft.com/office/drawing/2014/main" id="{922999F6-949B-DC16-B7A8-7F46B734BD8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9" name="Line 298">
                      <a:extLst>
                        <a:ext uri="{FF2B5EF4-FFF2-40B4-BE49-F238E27FC236}">
                          <a16:creationId xmlns:a16="http://schemas.microsoft.com/office/drawing/2014/main" id="{879D7DD5-A8D2-6E31-9410-7D1FB60C592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25" name="Group 299">
                    <a:extLst>
                      <a:ext uri="{FF2B5EF4-FFF2-40B4-BE49-F238E27FC236}">
                        <a16:creationId xmlns:a16="http://schemas.microsoft.com/office/drawing/2014/main" id="{CF3D6A34-FF37-251F-5417-926525D070B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26" name="Line 300">
                      <a:extLst>
                        <a:ext uri="{FF2B5EF4-FFF2-40B4-BE49-F238E27FC236}">
                          <a16:creationId xmlns:a16="http://schemas.microsoft.com/office/drawing/2014/main" id="{99AD5C6E-E1C9-3DF3-3514-35C46064101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7" name="Line 301">
                      <a:extLst>
                        <a:ext uri="{FF2B5EF4-FFF2-40B4-BE49-F238E27FC236}">
                          <a16:creationId xmlns:a16="http://schemas.microsoft.com/office/drawing/2014/main" id="{BD7A84EF-5377-66D8-7AD0-9B581644634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01" name="Group 326">
                  <a:extLst>
                    <a:ext uri="{FF2B5EF4-FFF2-40B4-BE49-F238E27FC236}">
                      <a16:creationId xmlns:a16="http://schemas.microsoft.com/office/drawing/2014/main" id="{EF4E0501-C069-303C-B40A-1B39A142475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flipH="1">
                  <a:off x="-2127542" y="2502672"/>
                  <a:ext cx="904387" cy="903054"/>
                  <a:chOff x="3575" y="1632"/>
                  <a:chExt cx="1105" cy="1104"/>
                </a:xfrm>
                <a:solidFill>
                  <a:srgbClr val="C00000"/>
                </a:solidFill>
              </p:grpSpPr>
              <p:grpSp>
                <p:nvGrpSpPr>
                  <p:cNvPr id="102" name="Group 327">
                    <a:extLst>
                      <a:ext uri="{FF2B5EF4-FFF2-40B4-BE49-F238E27FC236}">
                        <a16:creationId xmlns:a16="http://schemas.microsoft.com/office/drawing/2014/main" id="{B20924CB-8B6A-E300-9342-59AB98D7A76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18" name="Line 328">
                      <a:extLst>
                        <a:ext uri="{FF2B5EF4-FFF2-40B4-BE49-F238E27FC236}">
                          <a16:creationId xmlns:a16="http://schemas.microsoft.com/office/drawing/2014/main" id="{59571088-04FB-3271-3BB1-A4A46793477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9" name="Line 329">
                      <a:extLst>
                        <a:ext uri="{FF2B5EF4-FFF2-40B4-BE49-F238E27FC236}">
                          <a16:creationId xmlns:a16="http://schemas.microsoft.com/office/drawing/2014/main" id="{E3ED2172-662B-C4AF-150F-72C7E7DFCB3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03" name="Group 330">
                    <a:extLst>
                      <a:ext uri="{FF2B5EF4-FFF2-40B4-BE49-F238E27FC236}">
                        <a16:creationId xmlns:a16="http://schemas.microsoft.com/office/drawing/2014/main" id="{03E07FD2-9CB7-B65C-EBD1-8123F741C221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16" name="Line 331">
                      <a:extLst>
                        <a:ext uri="{FF2B5EF4-FFF2-40B4-BE49-F238E27FC236}">
                          <a16:creationId xmlns:a16="http://schemas.microsoft.com/office/drawing/2014/main" id="{AC6519DB-6595-D832-B00D-2BBB3909590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7" name="Line 332">
                      <a:extLst>
                        <a:ext uri="{FF2B5EF4-FFF2-40B4-BE49-F238E27FC236}">
                          <a16:creationId xmlns:a16="http://schemas.microsoft.com/office/drawing/2014/main" id="{951BF526-599C-65D3-1F1E-F5712C79200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04" name="Group 333">
                    <a:extLst>
                      <a:ext uri="{FF2B5EF4-FFF2-40B4-BE49-F238E27FC236}">
                        <a16:creationId xmlns:a16="http://schemas.microsoft.com/office/drawing/2014/main" id="{F0FB84A4-3570-87E7-CCA4-ACFBD8288FB1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14" name="Line 334">
                      <a:extLst>
                        <a:ext uri="{FF2B5EF4-FFF2-40B4-BE49-F238E27FC236}">
                          <a16:creationId xmlns:a16="http://schemas.microsoft.com/office/drawing/2014/main" id="{330C1852-8C0B-F3C3-9503-3F3A75CC666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5" name="Line 335">
                      <a:extLst>
                        <a:ext uri="{FF2B5EF4-FFF2-40B4-BE49-F238E27FC236}">
                          <a16:creationId xmlns:a16="http://schemas.microsoft.com/office/drawing/2014/main" id="{C637A712-9531-0929-32F9-C01A95A56A6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05" name="Group 336">
                    <a:extLst>
                      <a:ext uri="{FF2B5EF4-FFF2-40B4-BE49-F238E27FC236}">
                        <a16:creationId xmlns:a16="http://schemas.microsoft.com/office/drawing/2014/main" id="{F396F36D-77C3-162F-05AE-70F7FCD05806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12" name="Line 337">
                      <a:extLst>
                        <a:ext uri="{FF2B5EF4-FFF2-40B4-BE49-F238E27FC236}">
                          <a16:creationId xmlns:a16="http://schemas.microsoft.com/office/drawing/2014/main" id="{A52298EB-90E7-9BF0-59B0-786F73DCE3E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3" name="Line 338">
                      <a:extLst>
                        <a:ext uri="{FF2B5EF4-FFF2-40B4-BE49-F238E27FC236}">
                          <a16:creationId xmlns:a16="http://schemas.microsoft.com/office/drawing/2014/main" id="{8D5DF060-AD97-81A0-EE2E-35720A717EF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06" name="Group 339">
                    <a:extLst>
                      <a:ext uri="{FF2B5EF4-FFF2-40B4-BE49-F238E27FC236}">
                        <a16:creationId xmlns:a16="http://schemas.microsoft.com/office/drawing/2014/main" id="{CCFF13BF-6C54-8992-B23E-FB3C74B51EB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10" name="Line 340">
                      <a:extLst>
                        <a:ext uri="{FF2B5EF4-FFF2-40B4-BE49-F238E27FC236}">
                          <a16:creationId xmlns:a16="http://schemas.microsoft.com/office/drawing/2014/main" id="{0E4DBF4B-4294-F2DF-09BA-D130B9DCA8E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1" name="Line 341">
                      <a:extLst>
                        <a:ext uri="{FF2B5EF4-FFF2-40B4-BE49-F238E27FC236}">
                          <a16:creationId xmlns:a16="http://schemas.microsoft.com/office/drawing/2014/main" id="{E572218C-5B27-764D-7ACA-CD2A6ADB047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07" name="Group 342">
                    <a:extLst>
                      <a:ext uri="{FF2B5EF4-FFF2-40B4-BE49-F238E27FC236}">
                        <a16:creationId xmlns:a16="http://schemas.microsoft.com/office/drawing/2014/main" id="{FF4FCBCC-FF64-488E-0896-E603A6D2141E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08" name="Line 343">
                      <a:extLst>
                        <a:ext uri="{FF2B5EF4-FFF2-40B4-BE49-F238E27FC236}">
                          <a16:creationId xmlns:a16="http://schemas.microsoft.com/office/drawing/2014/main" id="{4024A33B-F83A-8108-1260-7F7E327579B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9" name="Line 344">
                      <a:extLst>
                        <a:ext uri="{FF2B5EF4-FFF2-40B4-BE49-F238E27FC236}">
                          <a16:creationId xmlns:a16="http://schemas.microsoft.com/office/drawing/2014/main" id="{EDDD648C-C67B-E0DA-260C-13E10173B56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sp>
            <p:nvSpPr>
              <p:cNvPr id="74" name="AutoShape 345">
                <a:extLst>
                  <a:ext uri="{FF2B5EF4-FFF2-40B4-BE49-F238E27FC236}">
                    <a16:creationId xmlns:a16="http://schemas.microsoft.com/office/drawing/2014/main" id="{3996C90A-A0F0-8D54-0002-75B8F82555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3673221" y="2482564"/>
                <a:ext cx="942755" cy="943271"/>
              </a:xfrm>
              <a:custGeom>
                <a:avLst/>
                <a:gdLst>
                  <a:gd name="G0" fmla="+- 1125 0 0"/>
                  <a:gd name="G1" fmla="+- 21600 0 1125"/>
                  <a:gd name="G2" fmla="+- 21600 0 112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125" y="10800"/>
                    </a:moveTo>
                    <a:cubicBezTo>
                      <a:pt x="1125" y="16143"/>
                      <a:pt x="5457" y="20475"/>
                      <a:pt x="10800" y="20475"/>
                    </a:cubicBezTo>
                    <a:cubicBezTo>
                      <a:pt x="16143" y="20475"/>
                      <a:pt x="20475" y="16143"/>
                      <a:pt x="20475" y="10800"/>
                    </a:cubicBezTo>
                    <a:cubicBezTo>
                      <a:pt x="20475" y="5457"/>
                      <a:pt x="16143" y="1125"/>
                      <a:pt x="10800" y="1125"/>
                    </a:cubicBezTo>
                    <a:cubicBezTo>
                      <a:pt x="5457" y="1125"/>
                      <a:pt x="1125" y="5457"/>
                      <a:pt x="1125" y="1080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5" name="AutoShape 346">
                <a:extLst>
                  <a:ext uri="{FF2B5EF4-FFF2-40B4-BE49-F238E27FC236}">
                    <a16:creationId xmlns:a16="http://schemas.microsoft.com/office/drawing/2014/main" id="{5100484F-9EE3-B1F1-4B57-D9DCA19B81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093664" y="2482564"/>
                <a:ext cx="942755" cy="943271"/>
              </a:xfrm>
              <a:custGeom>
                <a:avLst/>
                <a:gdLst>
                  <a:gd name="G0" fmla="+- 1219 0 0"/>
                  <a:gd name="G1" fmla="+- 21600 0 1219"/>
                  <a:gd name="G2" fmla="+- 21600 0 1219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19" y="10800"/>
                    </a:moveTo>
                    <a:cubicBezTo>
                      <a:pt x="1219" y="16091"/>
                      <a:pt x="5509" y="20381"/>
                      <a:pt x="10800" y="20381"/>
                    </a:cubicBezTo>
                    <a:cubicBezTo>
                      <a:pt x="16091" y="20381"/>
                      <a:pt x="20381" y="16091"/>
                      <a:pt x="20381" y="10800"/>
                    </a:cubicBezTo>
                    <a:cubicBezTo>
                      <a:pt x="20381" y="5509"/>
                      <a:pt x="16091" y="1219"/>
                      <a:pt x="10800" y="1219"/>
                    </a:cubicBezTo>
                    <a:cubicBezTo>
                      <a:pt x="5509" y="1219"/>
                      <a:pt x="1219" y="5509"/>
                      <a:pt x="1219" y="1080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" name="AutoShape 347">
                <a:extLst>
                  <a:ext uri="{FF2B5EF4-FFF2-40B4-BE49-F238E27FC236}">
                    <a16:creationId xmlns:a16="http://schemas.microsoft.com/office/drawing/2014/main" id="{AAE5BC7D-B75B-9FCF-3050-DB0D25EB96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3673221" y="2482564"/>
                <a:ext cx="942755" cy="943271"/>
              </a:xfrm>
              <a:custGeom>
                <a:avLst/>
                <a:gdLst>
                  <a:gd name="G0" fmla="+- 694 0 0"/>
                  <a:gd name="G1" fmla="+- 21600 0 694"/>
                  <a:gd name="G2" fmla="+- 21600 0 69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94" y="10800"/>
                    </a:moveTo>
                    <a:cubicBezTo>
                      <a:pt x="694" y="16381"/>
                      <a:pt x="5219" y="20906"/>
                      <a:pt x="10800" y="20906"/>
                    </a:cubicBezTo>
                    <a:cubicBezTo>
                      <a:pt x="16381" y="20906"/>
                      <a:pt x="20906" y="16381"/>
                      <a:pt x="20906" y="10800"/>
                    </a:cubicBezTo>
                    <a:cubicBezTo>
                      <a:pt x="20906" y="5219"/>
                      <a:pt x="16381" y="694"/>
                      <a:pt x="10800" y="694"/>
                    </a:cubicBezTo>
                    <a:cubicBezTo>
                      <a:pt x="5219" y="694"/>
                      <a:pt x="694" y="5219"/>
                      <a:pt x="694" y="1080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7" name="AutoShape 348">
                <a:extLst>
                  <a:ext uri="{FF2B5EF4-FFF2-40B4-BE49-F238E27FC236}">
                    <a16:creationId xmlns:a16="http://schemas.microsoft.com/office/drawing/2014/main" id="{D517A04B-3EDA-F0E0-3268-3F8F185626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093664" y="2482564"/>
                <a:ext cx="942755" cy="943271"/>
              </a:xfrm>
              <a:custGeom>
                <a:avLst/>
                <a:gdLst>
                  <a:gd name="G0" fmla="+- 694 0 0"/>
                  <a:gd name="G1" fmla="+- 21600 0 694"/>
                  <a:gd name="G2" fmla="+- 21600 0 69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94" y="10800"/>
                    </a:moveTo>
                    <a:cubicBezTo>
                      <a:pt x="694" y="16381"/>
                      <a:pt x="5219" y="20906"/>
                      <a:pt x="10800" y="20906"/>
                    </a:cubicBezTo>
                    <a:cubicBezTo>
                      <a:pt x="16381" y="20906"/>
                      <a:pt x="20906" y="16381"/>
                      <a:pt x="20906" y="10800"/>
                    </a:cubicBezTo>
                    <a:cubicBezTo>
                      <a:pt x="20906" y="5219"/>
                      <a:pt x="16381" y="694"/>
                      <a:pt x="10800" y="694"/>
                    </a:cubicBezTo>
                    <a:cubicBezTo>
                      <a:pt x="5219" y="694"/>
                      <a:pt x="694" y="5219"/>
                      <a:pt x="694" y="1080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8" name="AutoShape 349">
                <a:extLst>
                  <a:ext uri="{FF2B5EF4-FFF2-40B4-BE49-F238E27FC236}">
                    <a16:creationId xmlns:a16="http://schemas.microsoft.com/office/drawing/2014/main" id="{31C29913-A68F-F9E4-03BC-BB7FFA5253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126551" y="2449659"/>
                <a:ext cx="1008528" cy="1009080"/>
              </a:xfrm>
              <a:custGeom>
                <a:avLst/>
                <a:gdLst>
                  <a:gd name="G0" fmla="+- 10438 0 0"/>
                  <a:gd name="G1" fmla="+- 11537643 0 0"/>
                  <a:gd name="G2" fmla="+- 0 0 11537643"/>
                  <a:gd name="T0" fmla="*/ 0 256 1"/>
                  <a:gd name="T1" fmla="*/ 180 256 1"/>
                  <a:gd name="G3" fmla="+- 11537643 T0 T1"/>
                  <a:gd name="T2" fmla="*/ 0 256 1"/>
                  <a:gd name="T3" fmla="*/ 90 256 1"/>
                  <a:gd name="G4" fmla="+- 11537643 T2 T3"/>
                  <a:gd name="G5" fmla="*/ G4 2 1"/>
                  <a:gd name="T4" fmla="*/ 90 256 1"/>
                  <a:gd name="T5" fmla="*/ 0 256 1"/>
                  <a:gd name="G6" fmla="+- 11537643 T4 T5"/>
                  <a:gd name="G7" fmla="*/ G6 2 1"/>
                  <a:gd name="G8" fmla="abs 1153764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0438"/>
                  <a:gd name="G18" fmla="*/ 10438 1 2"/>
                  <a:gd name="G19" fmla="+- G18 5400 0"/>
                  <a:gd name="G20" fmla="cos G19 11537643"/>
                  <a:gd name="G21" fmla="sin G19 11537643"/>
                  <a:gd name="G22" fmla="+- G20 10800 0"/>
                  <a:gd name="G23" fmla="+- G21 10800 0"/>
                  <a:gd name="G24" fmla="+- 10800 0 G20"/>
                  <a:gd name="G25" fmla="+- 10438 10800 0"/>
                  <a:gd name="G26" fmla="?: G9 G17 G25"/>
                  <a:gd name="G27" fmla="?: G9 0 21600"/>
                  <a:gd name="G28" fmla="cos 10800 11537643"/>
                  <a:gd name="G29" fmla="sin 10800 11537643"/>
                  <a:gd name="G30" fmla="sin 10438 1153764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537643 G34 0"/>
                  <a:gd name="G36" fmla="?: G6 G35 G31"/>
                  <a:gd name="G37" fmla="+- 21600 0 G36"/>
                  <a:gd name="G38" fmla="?: G4 0 G33"/>
                  <a:gd name="G39" fmla="?: 1153764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06 w 21600"/>
                  <a:gd name="T15" fmla="*/ 11531 h 21600"/>
                  <a:gd name="T16" fmla="*/ 10800 w 21600"/>
                  <a:gd name="T17" fmla="*/ 362 h 21600"/>
                  <a:gd name="T18" fmla="*/ 21394 w 21600"/>
                  <a:gd name="T19" fmla="*/ 11531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86" y="11518"/>
                    </a:moveTo>
                    <a:cubicBezTo>
                      <a:pt x="370" y="11279"/>
                      <a:pt x="362" y="11039"/>
                      <a:pt x="362" y="10800"/>
                    </a:cubicBezTo>
                    <a:cubicBezTo>
                      <a:pt x="362" y="5035"/>
                      <a:pt x="5035" y="362"/>
                      <a:pt x="10800" y="362"/>
                    </a:cubicBezTo>
                    <a:cubicBezTo>
                      <a:pt x="16564" y="362"/>
                      <a:pt x="21238" y="5035"/>
                      <a:pt x="21238" y="10800"/>
                    </a:cubicBezTo>
                    <a:cubicBezTo>
                      <a:pt x="21238" y="11039"/>
                      <a:pt x="21229" y="11279"/>
                      <a:pt x="21213" y="11518"/>
                    </a:cubicBezTo>
                    <a:lnTo>
                      <a:pt x="21574" y="11543"/>
                    </a:lnTo>
                    <a:cubicBezTo>
                      <a:pt x="21591" y="11296"/>
                      <a:pt x="21600" y="11048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1048"/>
                      <a:pt x="8" y="11296"/>
                      <a:pt x="25" y="11543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9" name="AutoShape 350">
                <a:extLst>
                  <a:ext uri="{FF2B5EF4-FFF2-40B4-BE49-F238E27FC236}">
                    <a16:creationId xmlns:a16="http://schemas.microsoft.com/office/drawing/2014/main" id="{B0C75E17-CCA6-9FF5-7DC3-C77BA0E3E2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 flipH="1">
                <a:off x="-3706108" y="2449659"/>
                <a:ext cx="1008528" cy="1009080"/>
              </a:xfrm>
              <a:custGeom>
                <a:avLst/>
                <a:gdLst>
                  <a:gd name="G0" fmla="+- 10541 0 0"/>
                  <a:gd name="G1" fmla="+- -10661547 0 0"/>
                  <a:gd name="G2" fmla="+- 0 0 -10661547"/>
                  <a:gd name="T0" fmla="*/ 0 256 1"/>
                  <a:gd name="T1" fmla="*/ 180 256 1"/>
                  <a:gd name="G3" fmla="+- -10661547 T0 T1"/>
                  <a:gd name="T2" fmla="*/ 0 256 1"/>
                  <a:gd name="T3" fmla="*/ 90 256 1"/>
                  <a:gd name="G4" fmla="+- -10661547 T2 T3"/>
                  <a:gd name="G5" fmla="*/ G4 2 1"/>
                  <a:gd name="T4" fmla="*/ 90 256 1"/>
                  <a:gd name="T5" fmla="*/ 0 256 1"/>
                  <a:gd name="G6" fmla="+- -10661547 T4 T5"/>
                  <a:gd name="G7" fmla="*/ G6 2 1"/>
                  <a:gd name="G8" fmla="abs -10661547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0541"/>
                  <a:gd name="G18" fmla="*/ 10541 1 2"/>
                  <a:gd name="G19" fmla="+- G18 5400 0"/>
                  <a:gd name="G20" fmla="cos G19 -10661547"/>
                  <a:gd name="G21" fmla="sin G19 -10661547"/>
                  <a:gd name="G22" fmla="+- G20 10800 0"/>
                  <a:gd name="G23" fmla="+- G21 10800 0"/>
                  <a:gd name="G24" fmla="+- 10800 0 G20"/>
                  <a:gd name="G25" fmla="+- 10541 10800 0"/>
                  <a:gd name="G26" fmla="?: G9 G17 G25"/>
                  <a:gd name="G27" fmla="?: G9 0 21600"/>
                  <a:gd name="G28" fmla="cos 10800 -10661547"/>
                  <a:gd name="G29" fmla="sin 10800 -10661547"/>
                  <a:gd name="G30" fmla="sin 10541 -10661547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661547 G34 0"/>
                  <a:gd name="G36" fmla="?: G6 G35 G31"/>
                  <a:gd name="G37" fmla="+- 21600 0 G36"/>
                  <a:gd name="G38" fmla="?: G4 0 G33"/>
                  <a:gd name="G39" fmla="?: -10661547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612 w 21600"/>
                  <a:gd name="T15" fmla="*/ 7623 h 21600"/>
                  <a:gd name="T16" fmla="*/ 10800 w 21600"/>
                  <a:gd name="T17" fmla="*/ 259 h 21600"/>
                  <a:gd name="T18" fmla="*/ 20988 w 21600"/>
                  <a:gd name="T19" fmla="*/ 762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736" y="7662"/>
                    </a:moveTo>
                    <a:cubicBezTo>
                      <a:pt x="2109" y="3258"/>
                      <a:pt x="6187" y="259"/>
                      <a:pt x="10800" y="259"/>
                    </a:cubicBezTo>
                    <a:cubicBezTo>
                      <a:pt x="15412" y="259"/>
                      <a:pt x="19490" y="3258"/>
                      <a:pt x="20863" y="7662"/>
                    </a:cubicBezTo>
                    <a:lnTo>
                      <a:pt x="21110" y="7585"/>
                    </a:lnTo>
                    <a:cubicBezTo>
                      <a:pt x="19703" y="3073"/>
                      <a:pt x="15526" y="0"/>
                      <a:pt x="10799" y="0"/>
                    </a:cubicBezTo>
                    <a:cubicBezTo>
                      <a:pt x="6073" y="0"/>
                      <a:pt x="1896" y="3073"/>
                      <a:pt x="489" y="7585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80" name="Group 351">
                <a:extLst>
                  <a:ext uri="{FF2B5EF4-FFF2-40B4-BE49-F238E27FC236}">
                    <a16:creationId xmlns:a16="http://schemas.microsoft.com/office/drawing/2014/main" id="{D9280166-8660-16E9-4F76-A414B00BA27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-3066643" y="2308899"/>
                <a:ext cx="886116" cy="555725"/>
                <a:chOff x="1468" y="780"/>
                <a:chExt cx="1080" cy="680"/>
              </a:xfrm>
              <a:solidFill>
                <a:srgbClr val="0070C0"/>
              </a:solidFill>
            </p:grpSpPr>
            <p:sp>
              <p:nvSpPr>
                <p:cNvPr id="97" name="AutoShape 355">
                  <a:extLst>
                    <a:ext uri="{FF2B5EF4-FFF2-40B4-BE49-F238E27FC236}">
                      <a16:creationId xmlns:a16="http://schemas.microsoft.com/office/drawing/2014/main" id="{D14D04E8-8E51-53F4-FA8E-AF1051C2E47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1913" y="439"/>
                  <a:ext cx="56" cy="904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8" name="AutoShape 354">
                  <a:extLst>
                    <a:ext uri="{FF2B5EF4-FFF2-40B4-BE49-F238E27FC236}">
                      <a16:creationId xmlns:a16="http://schemas.microsoft.com/office/drawing/2014/main" id="{9ADA657D-CE87-7021-1169-4005DE5FF07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0700000">
                  <a:off x="1533" y="780"/>
                  <a:ext cx="57" cy="680"/>
                </a:xfrm>
                <a:prstGeom prst="roundRect">
                  <a:avLst>
                    <a:gd name="adj" fmla="val 16667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9" name="AutoShape 355">
                  <a:extLst>
                    <a:ext uri="{FF2B5EF4-FFF2-40B4-BE49-F238E27FC236}">
                      <a16:creationId xmlns:a16="http://schemas.microsoft.com/office/drawing/2014/main" id="{A5EDF1A5-237B-1F23-3539-C5BADAA445A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968224">
                  <a:off x="1972" y="701"/>
                  <a:ext cx="72" cy="1080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81" name="Oval 357">
                <a:extLst>
                  <a:ext uri="{FF2B5EF4-FFF2-40B4-BE49-F238E27FC236}">
                    <a16:creationId xmlns:a16="http://schemas.microsoft.com/office/drawing/2014/main" id="{68651958-4642-96D7-6D46-E0B8410D16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3231077" y="2910326"/>
                <a:ext cx="49330" cy="49357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2" name="Freeform 362">
                <a:extLst>
                  <a:ext uri="{FF2B5EF4-FFF2-40B4-BE49-F238E27FC236}">
                    <a16:creationId xmlns:a16="http://schemas.microsoft.com/office/drawing/2014/main" id="{88C29BD2-CAA1-32D8-8A2F-671F26339D14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2396117" y="2195561"/>
                <a:ext cx="401950" cy="168180"/>
              </a:xfrm>
              <a:custGeom>
                <a:avLst/>
                <a:gdLst>
                  <a:gd name="T0" fmla="*/ 33 w 491"/>
                  <a:gd name="T1" fmla="*/ 84 h 207"/>
                  <a:gd name="T2" fmla="*/ 231 w 491"/>
                  <a:gd name="T3" fmla="*/ 198 h 207"/>
                  <a:gd name="T4" fmla="*/ 486 w 491"/>
                  <a:gd name="T5" fmla="*/ 28 h 207"/>
                  <a:gd name="T6" fmla="*/ 203 w 491"/>
                  <a:gd name="T7" fmla="*/ 28 h 207"/>
                  <a:gd name="T8" fmla="*/ 33 w 491"/>
                  <a:gd name="T9" fmla="*/ 28 h 207"/>
                  <a:gd name="T10" fmla="*/ 33 w 491"/>
                  <a:gd name="T11" fmla="*/ 84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91" h="207">
                    <a:moveTo>
                      <a:pt x="33" y="84"/>
                    </a:moveTo>
                    <a:cubicBezTo>
                      <a:pt x="66" y="112"/>
                      <a:pt x="156" y="207"/>
                      <a:pt x="231" y="198"/>
                    </a:cubicBezTo>
                    <a:cubicBezTo>
                      <a:pt x="306" y="189"/>
                      <a:pt x="491" y="56"/>
                      <a:pt x="486" y="28"/>
                    </a:cubicBezTo>
                    <a:cubicBezTo>
                      <a:pt x="481" y="0"/>
                      <a:pt x="278" y="28"/>
                      <a:pt x="203" y="28"/>
                    </a:cubicBezTo>
                    <a:cubicBezTo>
                      <a:pt x="128" y="28"/>
                      <a:pt x="61" y="19"/>
                      <a:pt x="33" y="28"/>
                    </a:cubicBezTo>
                    <a:cubicBezTo>
                      <a:pt x="5" y="37"/>
                      <a:pt x="0" y="56"/>
                      <a:pt x="33" y="8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3" name="Freeform 363">
                <a:extLst>
                  <a:ext uri="{FF2B5EF4-FFF2-40B4-BE49-F238E27FC236}">
                    <a16:creationId xmlns:a16="http://schemas.microsoft.com/office/drawing/2014/main" id="{EF67337C-78E7-AB8A-8CA0-F8FFD0D8AE1B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1284284" y="2508156"/>
                <a:ext cx="80390" cy="137103"/>
              </a:xfrm>
              <a:custGeom>
                <a:avLst/>
                <a:gdLst>
                  <a:gd name="T0" fmla="*/ 99 w 99"/>
                  <a:gd name="T1" fmla="*/ 71 h 166"/>
                  <a:gd name="T2" fmla="*/ 14 w 99"/>
                  <a:gd name="T3" fmla="*/ 14 h 166"/>
                  <a:gd name="T4" fmla="*/ 14 w 99"/>
                  <a:gd name="T5" fmla="*/ 156 h 166"/>
                  <a:gd name="T6" fmla="*/ 99 w 99"/>
                  <a:gd name="T7" fmla="*/ 71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9" h="166">
                    <a:moveTo>
                      <a:pt x="99" y="71"/>
                    </a:moveTo>
                    <a:cubicBezTo>
                      <a:pt x="99" y="47"/>
                      <a:pt x="28" y="0"/>
                      <a:pt x="14" y="14"/>
                    </a:cubicBezTo>
                    <a:cubicBezTo>
                      <a:pt x="0" y="28"/>
                      <a:pt x="0" y="146"/>
                      <a:pt x="14" y="156"/>
                    </a:cubicBezTo>
                    <a:cubicBezTo>
                      <a:pt x="28" y="166"/>
                      <a:pt x="99" y="95"/>
                      <a:pt x="99" y="71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4" name="AutoShape 365">
                <a:extLst>
                  <a:ext uri="{FF2B5EF4-FFF2-40B4-BE49-F238E27FC236}">
                    <a16:creationId xmlns:a16="http://schemas.microsoft.com/office/drawing/2014/main" id="{DC9D7F07-36AF-1EAD-A6BF-14171BC33C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3450322" y="2403958"/>
                <a:ext cx="63458" cy="93230"/>
              </a:xfrm>
              <a:prstGeom prst="roundRect">
                <a:avLst>
                  <a:gd name="adj" fmla="val 16667"/>
                </a:avLst>
              </a:prstGeom>
              <a:solidFill>
                <a:schemeClr val="bg1">
                  <a:lumMod val="50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5" name="AutoShape 369">
                <a:extLst>
                  <a:ext uri="{FF2B5EF4-FFF2-40B4-BE49-F238E27FC236}">
                    <a16:creationId xmlns:a16="http://schemas.microsoft.com/office/drawing/2014/main" id="{71C3BB7B-74F8-C4AF-94D4-9664A344EF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00000" flipH="1">
                <a:off x="-2765217" y="1968891"/>
                <a:ext cx="133447" cy="2740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6" name="AutoShape 372">
                <a:extLst>
                  <a:ext uri="{FF2B5EF4-FFF2-40B4-BE49-F238E27FC236}">
                    <a16:creationId xmlns:a16="http://schemas.microsoft.com/office/drawing/2014/main" id="{F6761E69-B92B-5B50-4E6E-20759CE7AB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 flipH="1">
                <a:off x="-2790759" y="1831780"/>
                <a:ext cx="84044" cy="4752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7" name="AutoShape 373" descr="縦線 (反転)">
                <a:extLst>
                  <a:ext uri="{FF2B5EF4-FFF2-40B4-BE49-F238E27FC236}">
                    <a16:creationId xmlns:a16="http://schemas.microsoft.com/office/drawing/2014/main" id="{73C2E5A1-4CC5-9551-6C47-FE71B9020C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3435705" y="2054801"/>
                <a:ext cx="471377" cy="393029"/>
              </a:xfrm>
              <a:custGeom>
                <a:avLst/>
                <a:gdLst>
                  <a:gd name="G0" fmla="+- 1988 0 0"/>
                  <a:gd name="G1" fmla="+- 21600 0 1988"/>
                  <a:gd name="G2" fmla="*/ 1988 1 2"/>
                  <a:gd name="G3" fmla="+- 21600 0 G2"/>
                  <a:gd name="G4" fmla="+/ 1988 21600 2"/>
                  <a:gd name="G5" fmla="+/ G1 0 2"/>
                  <a:gd name="G6" fmla="*/ 21600 21600 1988"/>
                  <a:gd name="G7" fmla="*/ G6 1 2"/>
                  <a:gd name="G8" fmla="+- 21600 0 G7"/>
                  <a:gd name="G9" fmla="*/ 21600 1 2"/>
                  <a:gd name="G10" fmla="+- 1988 0 G9"/>
                  <a:gd name="G11" fmla="?: G10 G8 0"/>
                  <a:gd name="G12" fmla="?: G10 G7 21600"/>
                  <a:gd name="T0" fmla="*/ 20606 w 21600"/>
                  <a:gd name="T1" fmla="*/ 10800 h 21600"/>
                  <a:gd name="T2" fmla="*/ 10800 w 21600"/>
                  <a:gd name="T3" fmla="*/ 21600 h 21600"/>
                  <a:gd name="T4" fmla="*/ 994 w 21600"/>
                  <a:gd name="T5" fmla="*/ 10800 h 21600"/>
                  <a:gd name="T6" fmla="*/ 10800 w 21600"/>
                  <a:gd name="T7" fmla="*/ 0 h 21600"/>
                  <a:gd name="T8" fmla="*/ 2794 w 21600"/>
                  <a:gd name="T9" fmla="*/ 2794 h 21600"/>
                  <a:gd name="T10" fmla="*/ 18806 w 21600"/>
                  <a:gd name="T11" fmla="*/ 1880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988" y="21600"/>
                    </a:lnTo>
                    <a:lnTo>
                      <a:pt x="19612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8" name="AutoShape 374">
                <a:extLst>
                  <a:ext uri="{FF2B5EF4-FFF2-40B4-BE49-F238E27FC236}">
                    <a16:creationId xmlns:a16="http://schemas.microsoft.com/office/drawing/2014/main" id="{6835C277-BE77-A581-EB4B-EEE59A9ACF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421697" y="2835376"/>
                <a:ext cx="938981" cy="235818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9" name="Oval 375">
                <a:extLst>
                  <a:ext uri="{FF2B5EF4-FFF2-40B4-BE49-F238E27FC236}">
                    <a16:creationId xmlns:a16="http://schemas.microsoft.com/office/drawing/2014/main" id="{097023D3-F92F-162E-D640-1D2CE1E309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1700850" y="2875593"/>
                <a:ext cx="157126" cy="157212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0" name="Oval 376">
                <a:extLst>
                  <a:ext uri="{FF2B5EF4-FFF2-40B4-BE49-F238E27FC236}">
                    <a16:creationId xmlns:a16="http://schemas.microsoft.com/office/drawing/2014/main" id="{6EA5BA85-A940-FE8A-BB02-E6E4C9476F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383328" y="2875593"/>
                <a:ext cx="157126" cy="157212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1" name="Oval 378">
                <a:extLst>
                  <a:ext uri="{FF2B5EF4-FFF2-40B4-BE49-F238E27FC236}">
                    <a16:creationId xmlns:a16="http://schemas.microsoft.com/office/drawing/2014/main" id="{FF029FA7-DBC9-C510-FE1A-B4D8EE6C6D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328517" y="2924950"/>
                <a:ext cx="51157" cy="51185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" name="AutoShape 379">
                <a:extLst>
                  <a:ext uri="{FF2B5EF4-FFF2-40B4-BE49-F238E27FC236}">
                    <a16:creationId xmlns:a16="http://schemas.microsoft.com/office/drawing/2014/main" id="{82970C4F-3AAC-50A0-5562-F55E223D76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7100000" flipH="1">
                <a:off x="-2476584" y="3067544"/>
                <a:ext cx="279691" cy="21925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6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3" name="AutoShape 380">
                <a:extLst>
                  <a:ext uri="{FF2B5EF4-FFF2-40B4-BE49-F238E27FC236}">
                    <a16:creationId xmlns:a16="http://schemas.microsoft.com/office/drawing/2014/main" id="{5AE6FF4E-1B3A-3B74-EEC2-C4B4404FAB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430831" y="3175392"/>
                <a:ext cx="115104" cy="47529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4" name="AutoShape 358">
                <a:extLst>
                  <a:ext uri="{FF2B5EF4-FFF2-40B4-BE49-F238E27FC236}">
                    <a16:creationId xmlns:a16="http://schemas.microsoft.com/office/drawing/2014/main" id="{38E1A59E-E9FA-B3F1-7394-6F753D1A4D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00000" flipH="1">
                <a:off x="-1769061" y="3179778"/>
                <a:ext cx="581318" cy="23752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2871A307-8E6C-66CF-1816-4B547A16C7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581337" flipH="1">
                <a:off x="-3107115" y="1843708"/>
                <a:ext cx="308192" cy="1184298"/>
              </a:xfrm>
              <a:custGeom>
                <a:avLst/>
                <a:gdLst>
                  <a:gd name="connsiteX0" fmla="*/ 0 w 308192"/>
                  <a:gd name="connsiteY0" fmla="*/ 41024 h 1184298"/>
                  <a:gd name="connsiteX1" fmla="*/ 0 w 308192"/>
                  <a:gd name="connsiteY1" fmla="*/ 41025 h 1184298"/>
                  <a:gd name="connsiteX2" fmla="*/ 0 w 308192"/>
                  <a:gd name="connsiteY2" fmla="*/ 41025 h 1184298"/>
                  <a:gd name="connsiteX3" fmla="*/ 300440 w 308192"/>
                  <a:gd name="connsiteY3" fmla="*/ 5699 h 1184298"/>
                  <a:gd name="connsiteX4" fmla="*/ 283889 w 308192"/>
                  <a:gd name="connsiteY4" fmla="*/ 46 h 1184298"/>
                  <a:gd name="connsiteX5" fmla="*/ 263584 w 308192"/>
                  <a:gd name="connsiteY5" fmla="*/ 1340 h 1184298"/>
                  <a:gd name="connsiteX6" fmla="*/ 263263 w 308192"/>
                  <a:gd name="connsiteY6" fmla="*/ 1185 h 1184298"/>
                  <a:gd name="connsiteX7" fmla="*/ 262652 w 308192"/>
                  <a:gd name="connsiteY7" fmla="*/ 1399 h 1184298"/>
                  <a:gd name="connsiteX8" fmla="*/ 21352 w 308192"/>
                  <a:gd name="connsiteY8" fmla="*/ 16768 h 1184298"/>
                  <a:gd name="connsiteX9" fmla="*/ 5652 w 308192"/>
                  <a:gd name="connsiteY9" fmla="*/ 24475 h 1184298"/>
                  <a:gd name="connsiteX10" fmla="*/ 0 w 308192"/>
                  <a:gd name="connsiteY10" fmla="*/ 41025 h 1184298"/>
                  <a:gd name="connsiteX11" fmla="*/ 7706 w 308192"/>
                  <a:gd name="connsiteY11" fmla="*/ 56724 h 1184298"/>
                  <a:gd name="connsiteX12" fmla="*/ 24257 w 308192"/>
                  <a:gd name="connsiteY12" fmla="*/ 62377 h 1184298"/>
                  <a:gd name="connsiteX13" fmla="*/ 237707 w 308192"/>
                  <a:gd name="connsiteY13" fmla="*/ 48782 h 1184298"/>
                  <a:gd name="connsiteX14" fmla="*/ 230181 w 308192"/>
                  <a:gd name="connsiteY14" fmla="*/ 182319 h 1184298"/>
                  <a:gd name="connsiteX15" fmla="*/ 227105 w 308192"/>
                  <a:gd name="connsiteY15" fmla="*/ 182111 h 1184298"/>
                  <a:gd name="connsiteX16" fmla="*/ 157896 w 308192"/>
                  <a:gd name="connsiteY16" fmla="*/ 205462 h 1184298"/>
                  <a:gd name="connsiteX17" fmla="*/ 134942 w 308192"/>
                  <a:gd name="connsiteY17" fmla="*/ 251793 h 1184298"/>
                  <a:gd name="connsiteX18" fmla="*/ 136541 w 308192"/>
                  <a:gd name="connsiteY18" fmla="*/ 253623 h 1184298"/>
                  <a:gd name="connsiteX19" fmla="*/ 132537 w 308192"/>
                  <a:gd name="connsiteY19" fmla="*/ 263288 h 1184298"/>
                  <a:gd name="connsiteX20" fmla="*/ 132537 w 308192"/>
                  <a:gd name="connsiteY20" fmla="*/ 1151067 h 1184298"/>
                  <a:gd name="connsiteX21" fmla="*/ 165767 w 308192"/>
                  <a:gd name="connsiteY21" fmla="*/ 1184297 h 1184298"/>
                  <a:gd name="connsiteX22" fmla="*/ 165766 w 308192"/>
                  <a:gd name="connsiteY22" fmla="*/ 1184298 h 1184298"/>
                  <a:gd name="connsiteX23" fmla="*/ 198996 w 308192"/>
                  <a:gd name="connsiteY23" fmla="*/ 1151068 h 1184298"/>
                  <a:gd name="connsiteX24" fmla="*/ 198997 w 308192"/>
                  <a:gd name="connsiteY24" fmla="*/ 268767 h 1184298"/>
                  <a:gd name="connsiteX25" fmla="*/ 250482 w 308192"/>
                  <a:gd name="connsiteY25" fmla="*/ 251396 h 1184298"/>
                  <a:gd name="connsiteX26" fmla="*/ 271554 w 308192"/>
                  <a:gd name="connsiteY26" fmla="*/ 232985 h 1184298"/>
                  <a:gd name="connsiteX27" fmla="*/ 272291 w 308192"/>
                  <a:gd name="connsiteY27" fmla="*/ 222052 h 1184298"/>
                  <a:gd name="connsiteX28" fmla="*/ 273876 w 308192"/>
                  <a:gd name="connsiteY28" fmla="*/ 218763 h 1184298"/>
                  <a:gd name="connsiteX29" fmla="*/ 283620 w 308192"/>
                  <a:gd name="connsiteY29" fmla="*/ 45858 h 1184298"/>
                  <a:gd name="connsiteX30" fmla="*/ 286793 w 308192"/>
                  <a:gd name="connsiteY30" fmla="*/ 45656 h 1184298"/>
                  <a:gd name="connsiteX31" fmla="*/ 308145 w 308192"/>
                  <a:gd name="connsiteY31" fmla="*/ 21399 h 1184298"/>
                  <a:gd name="connsiteX32" fmla="*/ 308147 w 308192"/>
                  <a:gd name="connsiteY32" fmla="*/ 21399 h 1184298"/>
                  <a:gd name="connsiteX33" fmla="*/ 300440 w 308192"/>
                  <a:gd name="connsiteY33" fmla="*/ 5699 h 1184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308192" h="1184298">
                    <a:moveTo>
                      <a:pt x="0" y="41024"/>
                    </a:moveTo>
                    <a:lnTo>
                      <a:pt x="0" y="41025"/>
                    </a:lnTo>
                    <a:lnTo>
                      <a:pt x="0" y="41025"/>
                    </a:lnTo>
                    <a:close/>
                    <a:moveTo>
                      <a:pt x="300440" y="5699"/>
                    </a:moveTo>
                    <a:cubicBezTo>
                      <a:pt x="296050" y="1835"/>
                      <a:pt x="290187" y="-355"/>
                      <a:pt x="283889" y="46"/>
                    </a:cubicBezTo>
                    <a:lnTo>
                      <a:pt x="263584" y="1340"/>
                    </a:lnTo>
                    <a:lnTo>
                      <a:pt x="263263" y="1185"/>
                    </a:lnTo>
                    <a:lnTo>
                      <a:pt x="262652" y="1399"/>
                    </a:lnTo>
                    <a:lnTo>
                      <a:pt x="21352" y="16768"/>
                    </a:lnTo>
                    <a:cubicBezTo>
                      <a:pt x="15055" y="17169"/>
                      <a:pt x="9516" y="20085"/>
                      <a:pt x="5652" y="24475"/>
                    </a:cubicBezTo>
                    <a:lnTo>
                      <a:pt x="0" y="41025"/>
                    </a:lnTo>
                    <a:lnTo>
                      <a:pt x="7706" y="56724"/>
                    </a:lnTo>
                    <a:cubicBezTo>
                      <a:pt x="12096" y="60588"/>
                      <a:pt x="17960" y="62778"/>
                      <a:pt x="24257" y="62377"/>
                    </a:cubicBezTo>
                    <a:lnTo>
                      <a:pt x="237707" y="48782"/>
                    </a:lnTo>
                    <a:lnTo>
                      <a:pt x="230181" y="182319"/>
                    </a:lnTo>
                    <a:lnTo>
                      <a:pt x="227105" y="182111"/>
                    </a:lnTo>
                    <a:lnTo>
                      <a:pt x="157896" y="205462"/>
                    </a:lnTo>
                    <a:cubicBezTo>
                      <a:pt x="138764" y="211918"/>
                      <a:pt x="128487" y="232661"/>
                      <a:pt x="134942" y="251793"/>
                    </a:cubicBezTo>
                    <a:lnTo>
                      <a:pt x="136541" y="253623"/>
                    </a:lnTo>
                    <a:lnTo>
                      <a:pt x="132537" y="263288"/>
                    </a:lnTo>
                    <a:lnTo>
                      <a:pt x="132537" y="1151067"/>
                    </a:lnTo>
                    <a:cubicBezTo>
                      <a:pt x="132537" y="1169419"/>
                      <a:pt x="147415" y="1184297"/>
                      <a:pt x="165767" y="1184297"/>
                    </a:cubicBezTo>
                    <a:lnTo>
                      <a:pt x="165766" y="1184298"/>
                    </a:lnTo>
                    <a:cubicBezTo>
                      <a:pt x="184118" y="1184298"/>
                      <a:pt x="198996" y="1169420"/>
                      <a:pt x="198996" y="1151068"/>
                    </a:cubicBezTo>
                    <a:lnTo>
                      <a:pt x="198997" y="268767"/>
                    </a:lnTo>
                    <a:lnTo>
                      <a:pt x="250482" y="251396"/>
                    </a:lnTo>
                    <a:cubicBezTo>
                      <a:pt x="260048" y="248168"/>
                      <a:pt x="267400" y="241369"/>
                      <a:pt x="271554" y="232985"/>
                    </a:cubicBezTo>
                    <a:lnTo>
                      <a:pt x="272291" y="222052"/>
                    </a:lnTo>
                    <a:lnTo>
                      <a:pt x="273876" y="218763"/>
                    </a:lnTo>
                    <a:lnTo>
                      <a:pt x="283620" y="45858"/>
                    </a:lnTo>
                    <a:lnTo>
                      <a:pt x="286793" y="45656"/>
                    </a:lnTo>
                    <a:cubicBezTo>
                      <a:pt x="299388" y="44854"/>
                      <a:pt x="308948" y="33993"/>
                      <a:pt x="308145" y="21399"/>
                    </a:cubicBezTo>
                    <a:lnTo>
                      <a:pt x="308147" y="21399"/>
                    </a:lnTo>
                    <a:cubicBezTo>
                      <a:pt x="307745" y="15101"/>
                      <a:pt x="304830" y="9563"/>
                      <a:pt x="300440" y="5699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6" name="AutoShape 371">
                <a:extLst>
                  <a:ext uri="{FF2B5EF4-FFF2-40B4-BE49-F238E27FC236}">
                    <a16:creationId xmlns:a16="http://schemas.microsoft.com/office/drawing/2014/main" id="{491715D1-6632-6F21-E204-FC9822E7C4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 flipH="1">
                <a:off x="-2756045" y="1932322"/>
                <a:ext cx="202802" cy="58497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70942906-F159-E25A-F180-DD1BCD7FB653}"/>
                </a:ext>
              </a:extLst>
            </p:cNvPr>
            <p:cNvGrpSpPr/>
            <p:nvPr/>
          </p:nvGrpSpPr>
          <p:grpSpPr>
            <a:xfrm>
              <a:off x="4220812" y="4791499"/>
              <a:ext cx="1993076" cy="2678380"/>
              <a:chOff x="296746" y="6143142"/>
              <a:chExt cx="1755246" cy="2358775"/>
            </a:xfrm>
          </p:grpSpPr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AE018136-8A6E-D8B6-A418-9AD0CB962E8B}"/>
                  </a:ext>
                </a:extLst>
              </p:cNvPr>
              <p:cNvSpPr/>
              <p:nvPr/>
            </p:nvSpPr>
            <p:spPr bwMode="auto">
              <a:xfrm>
                <a:off x="403002" y="7477020"/>
                <a:ext cx="1162051" cy="923925"/>
              </a:xfrm>
              <a:custGeom>
                <a:avLst/>
                <a:gdLst>
                  <a:gd name="connsiteX0" fmla="*/ 914400 w 1162051"/>
                  <a:gd name="connsiteY0" fmla="*/ 923925 h 923925"/>
                  <a:gd name="connsiteX1" fmla="*/ 1119188 w 1162051"/>
                  <a:gd name="connsiteY1" fmla="*/ 895350 h 923925"/>
                  <a:gd name="connsiteX2" fmla="*/ 1162051 w 1162051"/>
                  <a:gd name="connsiteY2" fmla="*/ 478631 h 923925"/>
                  <a:gd name="connsiteX3" fmla="*/ 928688 w 1162051"/>
                  <a:gd name="connsiteY3" fmla="*/ 109537 h 923925"/>
                  <a:gd name="connsiteX4" fmla="*/ 492919 w 1162051"/>
                  <a:gd name="connsiteY4" fmla="*/ 0 h 923925"/>
                  <a:gd name="connsiteX5" fmla="*/ 340519 w 1162051"/>
                  <a:gd name="connsiteY5" fmla="*/ 357187 h 923925"/>
                  <a:gd name="connsiteX6" fmla="*/ 0 w 1162051"/>
                  <a:gd name="connsiteY6" fmla="*/ 492919 h 923925"/>
                  <a:gd name="connsiteX7" fmla="*/ 116682 w 1162051"/>
                  <a:gd name="connsiteY7" fmla="*/ 700087 h 923925"/>
                  <a:gd name="connsiteX8" fmla="*/ 450057 w 1162051"/>
                  <a:gd name="connsiteY8" fmla="*/ 609600 h 923925"/>
                  <a:gd name="connsiteX9" fmla="*/ 702469 w 1162051"/>
                  <a:gd name="connsiteY9" fmla="*/ 330994 h 923925"/>
                  <a:gd name="connsiteX10" fmla="*/ 914400 w 1162051"/>
                  <a:gd name="connsiteY10" fmla="*/ 590550 h 923925"/>
                  <a:gd name="connsiteX11" fmla="*/ 914400 w 1162051"/>
                  <a:gd name="connsiteY11" fmla="*/ 923925 h 923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62051" h="923925">
                    <a:moveTo>
                      <a:pt x="914400" y="923925"/>
                    </a:moveTo>
                    <a:lnTo>
                      <a:pt x="1119188" y="895350"/>
                    </a:lnTo>
                    <a:lnTo>
                      <a:pt x="1162051" y="478631"/>
                    </a:lnTo>
                    <a:lnTo>
                      <a:pt x="928688" y="109537"/>
                    </a:lnTo>
                    <a:lnTo>
                      <a:pt x="492919" y="0"/>
                    </a:lnTo>
                    <a:lnTo>
                      <a:pt x="340519" y="357187"/>
                    </a:lnTo>
                    <a:lnTo>
                      <a:pt x="0" y="492919"/>
                    </a:lnTo>
                    <a:lnTo>
                      <a:pt x="116682" y="700087"/>
                    </a:lnTo>
                    <a:lnTo>
                      <a:pt x="450057" y="609600"/>
                    </a:lnTo>
                    <a:lnTo>
                      <a:pt x="702469" y="330994"/>
                    </a:lnTo>
                    <a:lnTo>
                      <a:pt x="914400" y="590550"/>
                    </a:lnTo>
                    <a:lnTo>
                      <a:pt x="914400" y="923925"/>
                    </a:lnTo>
                    <a:close/>
                  </a:path>
                </a:pathLst>
              </a:custGeom>
              <a:solidFill>
                <a:srgbClr val="00206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5EF4B7B2-91BC-6869-6A87-CD9AD9F83D4A}"/>
                  </a:ext>
                </a:extLst>
              </p:cNvPr>
              <p:cNvSpPr/>
              <p:nvPr/>
            </p:nvSpPr>
            <p:spPr bwMode="auto">
              <a:xfrm rot="21144505" flipH="1">
                <a:off x="1312121" y="8372776"/>
                <a:ext cx="339147" cy="129141"/>
              </a:xfrm>
              <a:custGeom>
                <a:avLst/>
                <a:gdLst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208356 w 267239"/>
                  <a:gd name="connsiteY7" fmla="*/ 119403 h 119403"/>
                  <a:gd name="connsiteX8" fmla="*/ 135804 w 267239"/>
                  <a:gd name="connsiteY8" fmla="*/ 119403 h 119403"/>
                  <a:gd name="connsiteX9" fmla="*/ 16669 w 267239"/>
                  <a:gd name="connsiteY9" fmla="*/ 119403 h 119403"/>
                  <a:gd name="connsiteX10" fmla="*/ 0 w 267239"/>
                  <a:gd name="connsiteY10" fmla="*/ 102734 h 119403"/>
                  <a:gd name="connsiteX11" fmla="*/ 0 w 267239"/>
                  <a:gd name="connsiteY11" fmla="*/ 59702 h 119403"/>
                  <a:gd name="connsiteX12" fmla="*/ 59702 w 267239"/>
                  <a:gd name="connsiteY12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208356 w 267239"/>
                  <a:gd name="connsiteY7" fmla="*/ 119403 h 119403"/>
                  <a:gd name="connsiteX8" fmla="*/ 16669 w 267239"/>
                  <a:gd name="connsiteY8" fmla="*/ 119403 h 119403"/>
                  <a:gd name="connsiteX9" fmla="*/ 0 w 267239"/>
                  <a:gd name="connsiteY9" fmla="*/ 102734 h 119403"/>
                  <a:gd name="connsiteX10" fmla="*/ 0 w 267239"/>
                  <a:gd name="connsiteY10" fmla="*/ 59702 h 119403"/>
                  <a:gd name="connsiteX11" fmla="*/ 59702 w 267239"/>
                  <a:gd name="connsiteY11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16669 w 267239"/>
                  <a:gd name="connsiteY7" fmla="*/ 119403 h 119403"/>
                  <a:gd name="connsiteX8" fmla="*/ 0 w 267239"/>
                  <a:gd name="connsiteY8" fmla="*/ 102734 h 119403"/>
                  <a:gd name="connsiteX9" fmla="*/ 0 w 267239"/>
                  <a:gd name="connsiteY9" fmla="*/ 59702 h 119403"/>
                  <a:gd name="connsiteX10" fmla="*/ 59702 w 267239"/>
                  <a:gd name="connsiteY10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236226 w 267239"/>
                  <a:gd name="connsiteY3" fmla="*/ 0 h 119403"/>
                  <a:gd name="connsiteX4" fmla="*/ 267239 w 267239"/>
                  <a:gd name="connsiteY4" fmla="*/ 31013 h 119403"/>
                  <a:gd name="connsiteX5" fmla="*/ 267239 w 267239"/>
                  <a:gd name="connsiteY5" fmla="*/ 119403 h 119403"/>
                  <a:gd name="connsiteX6" fmla="*/ 16669 w 267239"/>
                  <a:gd name="connsiteY6" fmla="*/ 119403 h 119403"/>
                  <a:gd name="connsiteX7" fmla="*/ 0 w 267239"/>
                  <a:gd name="connsiteY7" fmla="*/ 102734 h 119403"/>
                  <a:gd name="connsiteX8" fmla="*/ 0 w 267239"/>
                  <a:gd name="connsiteY8" fmla="*/ 59702 h 119403"/>
                  <a:gd name="connsiteX9" fmla="*/ 59702 w 267239"/>
                  <a:gd name="connsiteY9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236226 w 267239"/>
                  <a:gd name="connsiteY2" fmla="*/ 0 h 119403"/>
                  <a:gd name="connsiteX3" fmla="*/ 267239 w 267239"/>
                  <a:gd name="connsiteY3" fmla="*/ 31013 h 119403"/>
                  <a:gd name="connsiteX4" fmla="*/ 267239 w 267239"/>
                  <a:gd name="connsiteY4" fmla="*/ 119403 h 119403"/>
                  <a:gd name="connsiteX5" fmla="*/ 16669 w 267239"/>
                  <a:gd name="connsiteY5" fmla="*/ 119403 h 119403"/>
                  <a:gd name="connsiteX6" fmla="*/ 0 w 267239"/>
                  <a:gd name="connsiteY6" fmla="*/ 102734 h 119403"/>
                  <a:gd name="connsiteX7" fmla="*/ 0 w 267239"/>
                  <a:gd name="connsiteY7" fmla="*/ 59702 h 119403"/>
                  <a:gd name="connsiteX8" fmla="*/ 59702 w 267239"/>
                  <a:gd name="connsiteY8" fmla="*/ 0 h 119403"/>
                  <a:gd name="connsiteX0" fmla="*/ 59702 w 267239"/>
                  <a:gd name="connsiteY0" fmla="*/ 0 h 119403"/>
                  <a:gd name="connsiteX1" fmla="*/ 236226 w 267239"/>
                  <a:gd name="connsiteY1" fmla="*/ 0 h 119403"/>
                  <a:gd name="connsiteX2" fmla="*/ 267239 w 267239"/>
                  <a:gd name="connsiteY2" fmla="*/ 31013 h 119403"/>
                  <a:gd name="connsiteX3" fmla="*/ 267239 w 267239"/>
                  <a:gd name="connsiteY3" fmla="*/ 119403 h 119403"/>
                  <a:gd name="connsiteX4" fmla="*/ 16669 w 267239"/>
                  <a:gd name="connsiteY4" fmla="*/ 119403 h 119403"/>
                  <a:gd name="connsiteX5" fmla="*/ 0 w 267239"/>
                  <a:gd name="connsiteY5" fmla="*/ 102734 h 119403"/>
                  <a:gd name="connsiteX6" fmla="*/ 0 w 267239"/>
                  <a:gd name="connsiteY6" fmla="*/ 59702 h 119403"/>
                  <a:gd name="connsiteX7" fmla="*/ 59702 w 267239"/>
                  <a:gd name="connsiteY7" fmla="*/ 0 h 1194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7239" h="119403">
                    <a:moveTo>
                      <a:pt x="59702" y="0"/>
                    </a:moveTo>
                    <a:lnTo>
                      <a:pt x="236226" y="0"/>
                    </a:lnTo>
                    <a:cubicBezTo>
                      <a:pt x="253354" y="0"/>
                      <a:pt x="267239" y="13885"/>
                      <a:pt x="267239" y="31013"/>
                    </a:cubicBezTo>
                    <a:lnTo>
                      <a:pt x="267239" y="119403"/>
                    </a:lnTo>
                    <a:lnTo>
                      <a:pt x="16669" y="119403"/>
                    </a:lnTo>
                    <a:cubicBezTo>
                      <a:pt x="7463" y="119403"/>
                      <a:pt x="0" y="111940"/>
                      <a:pt x="0" y="102734"/>
                    </a:cubicBezTo>
                    <a:lnTo>
                      <a:pt x="0" y="59702"/>
                    </a:lnTo>
                    <a:cubicBezTo>
                      <a:pt x="0" y="26729"/>
                      <a:pt x="26729" y="0"/>
                      <a:pt x="5970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B16E9AEB-53DA-9C48-7D07-9117EE267502}"/>
                  </a:ext>
                </a:extLst>
              </p:cNvPr>
              <p:cNvSpPr/>
              <p:nvPr/>
            </p:nvSpPr>
            <p:spPr bwMode="auto">
              <a:xfrm rot="3600000" flipH="1">
                <a:off x="259353" y="8072464"/>
                <a:ext cx="339147" cy="129141"/>
              </a:xfrm>
              <a:custGeom>
                <a:avLst/>
                <a:gdLst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208356 w 267239"/>
                  <a:gd name="connsiteY7" fmla="*/ 119403 h 119403"/>
                  <a:gd name="connsiteX8" fmla="*/ 135804 w 267239"/>
                  <a:gd name="connsiteY8" fmla="*/ 119403 h 119403"/>
                  <a:gd name="connsiteX9" fmla="*/ 16669 w 267239"/>
                  <a:gd name="connsiteY9" fmla="*/ 119403 h 119403"/>
                  <a:gd name="connsiteX10" fmla="*/ 0 w 267239"/>
                  <a:gd name="connsiteY10" fmla="*/ 102734 h 119403"/>
                  <a:gd name="connsiteX11" fmla="*/ 0 w 267239"/>
                  <a:gd name="connsiteY11" fmla="*/ 59702 h 119403"/>
                  <a:gd name="connsiteX12" fmla="*/ 59702 w 267239"/>
                  <a:gd name="connsiteY12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208356 w 267239"/>
                  <a:gd name="connsiteY7" fmla="*/ 119403 h 119403"/>
                  <a:gd name="connsiteX8" fmla="*/ 16669 w 267239"/>
                  <a:gd name="connsiteY8" fmla="*/ 119403 h 119403"/>
                  <a:gd name="connsiteX9" fmla="*/ 0 w 267239"/>
                  <a:gd name="connsiteY9" fmla="*/ 102734 h 119403"/>
                  <a:gd name="connsiteX10" fmla="*/ 0 w 267239"/>
                  <a:gd name="connsiteY10" fmla="*/ 59702 h 119403"/>
                  <a:gd name="connsiteX11" fmla="*/ 59702 w 267239"/>
                  <a:gd name="connsiteY11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16669 w 267239"/>
                  <a:gd name="connsiteY7" fmla="*/ 119403 h 119403"/>
                  <a:gd name="connsiteX8" fmla="*/ 0 w 267239"/>
                  <a:gd name="connsiteY8" fmla="*/ 102734 h 119403"/>
                  <a:gd name="connsiteX9" fmla="*/ 0 w 267239"/>
                  <a:gd name="connsiteY9" fmla="*/ 59702 h 119403"/>
                  <a:gd name="connsiteX10" fmla="*/ 59702 w 267239"/>
                  <a:gd name="connsiteY10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236226 w 267239"/>
                  <a:gd name="connsiteY3" fmla="*/ 0 h 119403"/>
                  <a:gd name="connsiteX4" fmla="*/ 267239 w 267239"/>
                  <a:gd name="connsiteY4" fmla="*/ 31013 h 119403"/>
                  <a:gd name="connsiteX5" fmla="*/ 267239 w 267239"/>
                  <a:gd name="connsiteY5" fmla="*/ 119403 h 119403"/>
                  <a:gd name="connsiteX6" fmla="*/ 16669 w 267239"/>
                  <a:gd name="connsiteY6" fmla="*/ 119403 h 119403"/>
                  <a:gd name="connsiteX7" fmla="*/ 0 w 267239"/>
                  <a:gd name="connsiteY7" fmla="*/ 102734 h 119403"/>
                  <a:gd name="connsiteX8" fmla="*/ 0 w 267239"/>
                  <a:gd name="connsiteY8" fmla="*/ 59702 h 119403"/>
                  <a:gd name="connsiteX9" fmla="*/ 59702 w 267239"/>
                  <a:gd name="connsiteY9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236226 w 267239"/>
                  <a:gd name="connsiteY2" fmla="*/ 0 h 119403"/>
                  <a:gd name="connsiteX3" fmla="*/ 267239 w 267239"/>
                  <a:gd name="connsiteY3" fmla="*/ 31013 h 119403"/>
                  <a:gd name="connsiteX4" fmla="*/ 267239 w 267239"/>
                  <a:gd name="connsiteY4" fmla="*/ 119403 h 119403"/>
                  <a:gd name="connsiteX5" fmla="*/ 16669 w 267239"/>
                  <a:gd name="connsiteY5" fmla="*/ 119403 h 119403"/>
                  <a:gd name="connsiteX6" fmla="*/ 0 w 267239"/>
                  <a:gd name="connsiteY6" fmla="*/ 102734 h 119403"/>
                  <a:gd name="connsiteX7" fmla="*/ 0 w 267239"/>
                  <a:gd name="connsiteY7" fmla="*/ 59702 h 119403"/>
                  <a:gd name="connsiteX8" fmla="*/ 59702 w 267239"/>
                  <a:gd name="connsiteY8" fmla="*/ 0 h 119403"/>
                  <a:gd name="connsiteX0" fmla="*/ 59702 w 267239"/>
                  <a:gd name="connsiteY0" fmla="*/ 0 h 119403"/>
                  <a:gd name="connsiteX1" fmla="*/ 236226 w 267239"/>
                  <a:gd name="connsiteY1" fmla="*/ 0 h 119403"/>
                  <a:gd name="connsiteX2" fmla="*/ 267239 w 267239"/>
                  <a:gd name="connsiteY2" fmla="*/ 31013 h 119403"/>
                  <a:gd name="connsiteX3" fmla="*/ 267239 w 267239"/>
                  <a:gd name="connsiteY3" fmla="*/ 119403 h 119403"/>
                  <a:gd name="connsiteX4" fmla="*/ 16669 w 267239"/>
                  <a:gd name="connsiteY4" fmla="*/ 119403 h 119403"/>
                  <a:gd name="connsiteX5" fmla="*/ 0 w 267239"/>
                  <a:gd name="connsiteY5" fmla="*/ 102734 h 119403"/>
                  <a:gd name="connsiteX6" fmla="*/ 0 w 267239"/>
                  <a:gd name="connsiteY6" fmla="*/ 59702 h 119403"/>
                  <a:gd name="connsiteX7" fmla="*/ 59702 w 267239"/>
                  <a:gd name="connsiteY7" fmla="*/ 0 h 1194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7239" h="119403">
                    <a:moveTo>
                      <a:pt x="59702" y="0"/>
                    </a:moveTo>
                    <a:lnTo>
                      <a:pt x="236226" y="0"/>
                    </a:lnTo>
                    <a:cubicBezTo>
                      <a:pt x="253354" y="0"/>
                      <a:pt x="267239" y="13885"/>
                      <a:pt x="267239" y="31013"/>
                    </a:cubicBezTo>
                    <a:lnTo>
                      <a:pt x="267239" y="119403"/>
                    </a:lnTo>
                    <a:lnTo>
                      <a:pt x="16669" y="119403"/>
                    </a:lnTo>
                    <a:cubicBezTo>
                      <a:pt x="7463" y="119403"/>
                      <a:pt x="0" y="111940"/>
                      <a:pt x="0" y="102734"/>
                    </a:cubicBezTo>
                    <a:lnTo>
                      <a:pt x="0" y="59702"/>
                    </a:lnTo>
                    <a:cubicBezTo>
                      <a:pt x="0" y="26729"/>
                      <a:pt x="26729" y="0"/>
                      <a:pt x="5970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77A2CCDC-5DF0-41A8-181B-F733A731AAE9}"/>
                  </a:ext>
                </a:extLst>
              </p:cNvPr>
              <p:cNvSpPr/>
              <p:nvPr/>
            </p:nvSpPr>
            <p:spPr bwMode="auto">
              <a:xfrm rot="900000" flipH="1">
                <a:off x="562462" y="6964285"/>
                <a:ext cx="1308851" cy="698199"/>
              </a:xfrm>
              <a:custGeom>
                <a:avLst/>
                <a:gdLst>
                  <a:gd name="connsiteX0" fmla="*/ 96223 w 1345539"/>
                  <a:gd name="connsiteY0" fmla="*/ 0 h 622801"/>
                  <a:gd name="connsiteX1" fmla="*/ 245812 w 1345539"/>
                  <a:gd name="connsiteY1" fmla="*/ 149590 h 622801"/>
                  <a:gd name="connsiteX2" fmla="*/ 487357 w 1345539"/>
                  <a:gd name="connsiteY2" fmla="*/ 84868 h 622801"/>
                  <a:gd name="connsiteX3" fmla="*/ 489551 w 1345539"/>
                  <a:gd name="connsiteY3" fmla="*/ 82092 h 622801"/>
                  <a:gd name="connsiteX4" fmla="*/ 560997 w 1345539"/>
                  <a:gd name="connsiteY4" fmla="*/ 56851 h 622801"/>
                  <a:gd name="connsiteX5" fmla="*/ 582706 w 1345539"/>
                  <a:gd name="connsiteY5" fmla="*/ 56851 h 622801"/>
                  <a:gd name="connsiteX6" fmla="*/ 608548 w 1345539"/>
                  <a:gd name="connsiteY6" fmla="*/ 76910 h 622801"/>
                  <a:gd name="connsiteX7" fmla="*/ 700619 w 1345539"/>
                  <a:gd name="connsiteY7" fmla="*/ 98310 h 622801"/>
                  <a:gd name="connsiteX8" fmla="*/ 792690 w 1345539"/>
                  <a:gd name="connsiteY8" fmla="*/ 76910 h 622801"/>
                  <a:gd name="connsiteX9" fmla="*/ 818532 w 1345539"/>
                  <a:gd name="connsiteY9" fmla="*/ 56851 h 622801"/>
                  <a:gd name="connsiteX10" fmla="*/ 850858 w 1345539"/>
                  <a:gd name="connsiteY10" fmla="*/ 56851 h 622801"/>
                  <a:gd name="connsiteX11" fmla="*/ 882364 w 1345539"/>
                  <a:gd name="connsiteY11" fmla="*/ 62276 h 622801"/>
                  <a:gd name="connsiteX12" fmla="*/ 1156904 w 1345539"/>
                  <a:gd name="connsiteY12" fmla="*/ 62277 h 622801"/>
                  <a:gd name="connsiteX13" fmla="*/ 1168711 w 1345539"/>
                  <a:gd name="connsiteY13" fmla="*/ 64661 h 622801"/>
                  <a:gd name="connsiteX14" fmla="*/ 1179271 w 1345539"/>
                  <a:gd name="connsiteY14" fmla="*/ 65397 h 622801"/>
                  <a:gd name="connsiteX15" fmla="*/ 1220586 w 1345539"/>
                  <a:gd name="connsiteY15" fmla="*/ 97099 h 622801"/>
                  <a:gd name="connsiteX16" fmla="*/ 1345539 w 1345539"/>
                  <a:gd name="connsiteY16" fmla="*/ 313526 h 622801"/>
                  <a:gd name="connsiteX17" fmla="*/ 1227691 w 1345539"/>
                  <a:gd name="connsiteY17" fmla="*/ 381566 h 622801"/>
                  <a:gd name="connsiteX18" fmla="*/ 1121915 w 1345539"/>
                  <a:gd name="connsiteY18" fmla="*/ 198356 h 622801"/>
                  <a:gd name="connsiteX19" fmla="*/ 951898 w 1345539"/>
                  <a:gd name="connsiteY19" fmla="*/ 198356 h 622801"/>
                  <a:gd name="connsiteX20" fmla="*/ 951898 w 1345539"/>
                  <a:gd name="connsiteY20" fmla="*/ 622801 h 622801"/>
                  <a:gd name="connsiteX21" fmla="*/ 459957 w 1345539"/>
                  <a:gd name="connsiteY21" fmla="*/ 622801 h 622801"/>
                  <a:gd name="connsiteX22" fmla="*/ 459957 w 1345539"/>
                  <a:gd name="connsiteY22" fmla="*/ 233090 h 622801"/>
                  <a:gd name="connsiteX23" fmla="*/ 247235 w 1345539"/>
                  <a:gd name="connsiteY23" fmla="*/ 290088 h 622801"/>
                  <a:gd name="connsiteX24" fmla="*/ 235218 w 1345539"/>
                  <a:gd name="connsiteY24" fmla="*/ 290841 h 622801"/>
                  <a:gd name="connsiteX25" fmla="*/ 224823 w 1345539"/>
                  <a:gd name="connsiteY25" fmla="*/ 292864 h 622801"/>
                  <a:gd name="connsiteX26" fmla="*/ 176711 w 1345539"/>
                  <a:gd name="connsiteY26" fmla="*/ 272935 h 622801"/>
                  <a:gd name="connsiteX27" fmla="*/ 0 w 1345539"/>
                  <a:gd name="connsiteY27" fmla="*/ 96223 h 622801"/>
                  <a:gd name="connsiteX0" fmla="*/ 96223 w 1345539"/>
                  <a:gd name="connsiteY0" fmla="*/ 0 h 717769"/>
                  <a:gd name="connsiteX1" fmla="*/ 245812 w 1345539"/>
                  <a:gd name="connsiteY1" fmla="*/ 149590 h 717769"/>
                  <a:gd name="connsiteX2" fmla="*/ 487357 w 1345539"/>
                  <a:gd name="connsiteY2" fmla="*/ 84868 h 717769"/>
                  <a:gd name="connsiteX3" fmla="*/ 489551 w 1345539"/>
                  <a:gd name="connsiteY3" fmla="*/ 82092 h 717769"/>
                  <a:gd name="connsiteX4" fmla="*/ 560997 w 1345539"/>
                  <a:gd name="connsiteY4" fmla="*/ 56851 h 717769"/>
                  <a:gd name="connsiteX5" fmla="*/ 582706 w 1345539"/>
                  <a:gd name="connsiteY5" fmla="*/ 56851 h 717769"/>
                  <a:gd name="connsiteX6" fmla="*/ 608548 w 1345539"/>
                  <a:gd name="connsiteY6" fmla="*/ 76910 h 717769"/>
                  <a:gd name="connsiteX7" fmla="*/ 700619 w 1345539"/>
                  <a:gd name="connsiteY7" fmla="*/ 98310 h 717769"/>
                  <a:gd name="connsiteX8" fmla="*/ 792690 w 1345539"/>
                  <a:gd name="connsiteY8" fmla="*/ 76910 h 717769"/>
                  <a:gd name="connsiteX9" fmla="*/ 818532 w 1345539"/>
                  <a:gd name="connsiteY9" fmla="*/ 56851 h 717769"/>
                  <a:gd name="connsiteX10" fmla="*/ 850858 w 1345539"/>
                  <a:gd name="connsiteY10" fmla="*/ 56851 h 717769"/>
                  <a:gd name="connsiteX11" fmla="*/ 882364 w 1345539"/>
                  <a:gd name="connsiteY11" fmla="*/ 62276 h 717769"/>
                  <a:gd name="connsiteX12" fmla="*/ 1156904 w 1345539"/>
                  <a:gd name="connsiteY12" fmla="*/ 62277 h 717769"/>
                  <a:gd name="connsiteX13" fmla="*/ 1168711 w 1345539"/>
                  <a:gd name="connsiteY13" fmla="*/ 64661 h 717769"/>
                  <a:gd name="connsiteX14" fmla="*/ 1179271 w 1345539"/>
                  <a:gd name="connsiteY14" fmla="*/ 65397 h 717769"/>
                  <a:gd name="connsiteX15" fmla="*/ 1220586 w 1345539"/>
                  <a:gd name="connsiteY15" fmla="*/ 97099 h 717769"/>
                  <a:gd name="connsiteX16" fmla="*/ 1345539 w 1345539"/>
                  <a:gd name="connsiteY16" fmla="*/ 313526 h 717769"/>
                  <a:gd name="connsiteX17" fmla="*/ 1227691 w 1345539"/>
                  <a:gd name="connsiteY17" fmla="*/ 381566 h 717769"/>
                  <a:gd name="connsiteX18" fmla="*/ 1121915 w 1345539"/>
                  <a:gd name="connsiteY18" fmla="*/ 198356 h 717769"/>
                  <a:gd name="connsiteX19" fmla="*/ 951898 w 1345539"/>
                  <a:gd name="connsiteY19" fmla="*/ 198356 h 717769"/>
                  <a:gd name="connsiteX20" fmla="*/ 984741 w 1345539"/>
                  <a:gd name="connsiteY20" fmla="*/ 717769 h 717769"/>
                  <a:gd name="connsiteX21" fmla="*/ 459957 w 1345539"/>
                  <a:gd name="connsiteY21" fmla="*/ 622801 h 717769"/>
                  <a:gd name="connsiteX22" fmla="*/ 459957 w 1345539"/>
                  <a:gd name="connsiteY22" fmla="*/ 233090 h 717769"/>
                  <a:gd name="connsiteX23" fmla="*/ 247235 w 1345539"/>
                  <a:gd name="connsiteY23" fmla="*/ 290088 h 717769"/>
                  <a:gd name="connsiteX24" fmla="*/ 235218 w 1345539"/>
                  <a:gd name="connsiteY24" fmla="*/ 290841 h 717769"/>
                  <a:gd name="connsiteX25" fmla="*/ 224823 w 1345539"/>
                  <a:gd name="connsiteY25" fmla="*/ 292864 h 717769"/>
                  <a:gd name="connsiteX26" fmla="*/ 176711 w 1345539"/>
                  <a:gd name="connsiteY26" fmla="*/ 272935 h 717769"/>
                  <a:gd name="connsiteX27" fmla="*/ 0 w 1345539"/>
                  <a:gd name="connsiteY27" fmla="*/ 96223 h 717769"/>
                  <a:gd name="connsiteX28" fmla="*/ 96223 w 1345539"/>
                  <a:gd name="connsiteY28" fmla="*/ 0 h 717769"/>
                  <a:gd name="connsiteX0" fmla="*/ 96223 w 1345539"/>
                  <a:gd name="connsiteY0" fmla="*/ 0 h 717769"/>
                  <a:gd name="connsiteX1" fmla="*/ 245812 w 1345539"/>
                  <a:gd name="connsiteY1" fmla="*/ 149590 h 717769"/>
                  <a:gd name="connsiteX2" fmla="*/ 487357 w 1345539"/>
                  <a:gd name="connsiteY2" fmla="*/ 84868 h 717769"/>
                  <a:gd name="connsiteX3" fmla="*/ 489551 w 1345539"/>
                  <a:gd name="connsiteY3" fmla="*/ 82092 h 717769"/>
                  <a:gd name="connsiteX4" fmla="*/ 560997 w 1345539"/>
                  <a:gd name="connsiteY4" fmla="*/ 56851 h 717769"/>
                  <a:gd name="connsiteX5" fmla="*/ 582706 w 1345539"/>
                  <a:gd name="connsiteY5" fmla="*/ 56851 h 717769"/>
                  <a:gd name="connsiteX6" fmla="*/ 608548 w 1345539"/>
                  <a:gd name="connsiteY6" fmla="*/ 76910 h 717769"/>
                  <a:gd name="connsiteX7" fmla="*/ 700619 w 1345539"/>
                  <a:gd name="connsiteY7" fmla="*/ 98310 h 717769"/>
                  <a:gd name="connsiteX8" fmla="*/ 792690 w 1345539"/>
                  <a:gd name="connsiteY8" fmla="*/ 76910 h 717769"/>
                  <a:gd name="connsiteX9" fmla="*/ 818532 w 1345539"/>
                  <a:gd name="connsiteY9" fmla="*/ 56851 h 717769"/>
                  <a:gd name="connsiteX10" fmla="*/ 850858 w 1345539"/>
                  <a:gd name="connsiteY10" fmla="*/ 56851 h 717769"/>
                  <a:gd name="connsiteX11" fmla="*/ 882364 w 1345539"/>
                  <a:gd name="connsiteY11" fmla="*/ 62276 h 717769"/>
                  <a:gd name="connsiteX12" fmla="*/ 1156904 w 1345539"/>
                  <a:gd name="connsiteY12" fmla="*/ 62277 h 717769"/>
                  <a:gd name="connsiteX13" fmla="*/ 1168711 w 1345539"/>
                  <a:gd name="connsiteY13" fmla="*/ 64661 h 717769"/>
                  <a:gd name="connsiteX14" fmla="*/ 1179271 w 1345539"/>
                  <a:gd name="connsiteY14" fmla="*/ 65397 h 717769"/>
                  <a:gd name="connsiteX15" fmla="*/ 1220586 w 1345539"/>
                  <a:gd name="connsiteY15" fmla="*/ 97099 h 717769"/>
                  <a:gd name="connsiteX16" fmla="*/ 1345539 w 1345539"/>
                  <a:gd name="connsiteY16" fmla="*/ 313526 h 717769"/>
                  <a:gd name="connsiteX17" fmla="*/ 1227691 w 1345539"/>
                  <a:gd name="connsiteY17" fmla="*/ 381566 h 717769"/>
                  <a:gd name="connsiteX18" fmla="*/ 1121915 w 1345539"/>
                  <a:gd name="connsiteY18" fmla="*/ 198356 h 717769"/>
                  <a:gd name="connsiteX19" fmla="*/ 951898 w 1345539"/>
                  <a:gd name="connsiteY19" fmla="*/ 198356 h 717769"/>
                  <a:gd name="connsiteX20" fmla="*/ 984741 w 1345539"/>
                  <a:gd name="connsiteY20" fmla="*/ 717769 h 717769"/>
                  <a:gd name="connsiteX21" fmla="*/ 400628 w 1345539"/>
                  <a:gd name="connsiteY21" fmla="*/ 655056 h 717769"/>
                  <a:gd name="connsiteX22" fmla="*/ 459957 w 1345539"/>
                  <a:gd name="connsiteY22" fmla="*/ 233090 h 717769"/>
                  <a:gd name="connsiteX23" fmla="*/ 247235 w 1345539"/>
                  <a:gd name="connsiteY23" fmla="*/ 290088 h 717769"/>
                  <a:gd name="connsiteX24" fmla="*/ 235218 w 1345539"/>
                  <a:gd name="connsiteY24" fmla="*/ 290841 h 717769"/>
                  <a:gd name="connsiteX25" fmla="*/ 224823 w 1345539"/>
                  <a:gd name="connsiteY25" fmla="*/ 292864 h 717769"/>
                  <a:gd name="connsiteX26" fmla="*/ 176711 w 1345539"/>
                  <a:gd name="connsiteY26" fmla="*/ 272935 h 717769"/>
                  <a:gd name="connsiteX27" fmla="*/ 0 w 1345539"/>
                  <a:gd name="connsiteY27" fmla="*/ 96223 h 717769"/>
                  <a:gd name="connsiteX28" fmla="*/ 96223 w 1345539"/>
                  <a:gd name="connsiteY28" fmla="*/ 0 h 717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345539" h="717769">
                    <a:moveTo>
                      <a:pt x="96223" y="0"/>
                    </a:moveTo>
                    <a:lnTo>
                      <a:pt x="245812" y="149590"/>
                    </a:lnTo>
                    <a:lnTo>
                      <a:pt x="487357" y="84868"/>
                    </a:lnTo>
                    <a:lnTo>
                      <a:pt x="489551" y="82092"/>
                    </a:lnTo>
                    <a:cubicBezTo>
                      <a:pt x="507836" y="66497"/>
                      <a:pt x="533096" y="56851"/>
                      <a:pt x="560997" y="56851"/>
                    </a:cubicBezTo>
                    <a:lnTo>
                      <a:pt x="582706" y="56851"/>
                    </a:lnTo>
                    <a:lnTo>
                      <a:pt x="608548" y="76910"/>
                    </a:lnTo>
                    <a:cubicBezTo>
                      <a:pt x="636847" y="90691"/>
                      <a:pt x="667960" y="98310"/>
                      <a:pt x="700619" y="98310"/>
                    </a:cubicBezTo>
                    <a:cubicBezTo>
                      <a:pt x="733278" y="98310"/>
                      <a:pt x="764391" y="90691"/>
                      <a:pt x="792690" y="76910"/>
                    </a:cubicBezTo>
                    <a:lnTo>
                      <a:pt x="818532" y="56851"/>
                    </a:lnTo>
                    <a:lnTo>
                      <a:pt x="850858" y="56851"/>
                    </a:lnTo>
                    <a:lnTo>
                      <a:pt x="882364" y="62276"/>
                    </a:lnTo>
                    <a:lnTo>
                      <a:pt x="1156904" y="62277"/>
                    </a:lnTo>
                    <a:lnTo>
                      <a:pt x="1168711" y="64661"/>
                    </a:lnTo>
                    <a:lnTo>
                      <a:pt x="1179271" y="65397"/>
                    </a:lnTo>
                    <a:cubicBezTo>
                      <a:pt x="1196091" y="69904"/>
                      <a:pt x="1211192" y="80828"/>
                      <a:pt x="1220586" y="97099"/>
                    </a:cubicBezTo>
                    <a:lnTo>
                      <a:pt x="1345539" y="313526"/>
                    </a:lnTo>
                    <a:lnTo>
                      <a:pt x="1227691" y="381566"/>
                    </a:lnTo>
                    <a:lnTo>
                      <a:pt x="1121915" y="198356"/>
                    </a:lnTo>
                    <a:lnTo>
                      <a:pt x="951898" y="198356"/>
                    </a:lnTo>
                    <a:lnTo>
                      <a:pt x="984741" y="717769"/>
                    </a:lnTo>
                    <a:lnTo>
                      <a:pt x="400628" y="655056"/>
                    </a:lnTo>
                    <a:lnTo>
                      <a:pt x="459957" y="233090"/>
                    </a:lnTo>
                    <a:lnTo>
                      <a:pt x="247235" y="290088"/>
                    </a:lnTo>
                    <a:lnTo>
                      <a:pt x="235218" y="290841"/>
                    </a:lnTo>
                    <a:lnTo>
                      <a:pt x="224823" y="292864"/>
                    </a:lnTo>
                    <a:cubicBezTo>
                      <a:pt x="207410" y="292864"/>
                      <a:pt x="189997" y="286221"/>
                      <a:pt x="176711" y="272935"/>
                    </a:cubicBezTo>
                    <a:lnTo>
                      <a:pt x="0" y="96223"/>
                    </a:lnTo>
                    <a:lnTo>
                      <a:pt x="96223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0234B8A5-5BD4-2063-31AB-F82B48F38F54}"/>
                  </a:ext>
                </a:extLst>
              </p:cNvPr>
              <p:cNvSpPr/>
              <p:nvPr/>
            </p:nvSpPr>
            <p:spPr bwMode="auto">
              <a:xfrm rot="900000">
                <a:off x="296746" y="7292912"/>
                <a:ext cx="416107" cy="810560"/>
              </a:xfrm>
              <a:custGeom>
                <a:avLst/>
                <a:gdLst>
                  <a:gd name="connsiteX0" fmla="*/ 150098 w 711558"/>
                  <a:gd name="connsiteY0" fmla="*/ 75711 h 1386089"/>
                  <a:gd name="connsiteX1" fmla="*/ 71438 w 711558"/>
                  <a:gd name="connsiteY1" fmla="*/ 154371 h 1386089"/>
                  <a:gd name="connsiteX2" fmla="*/ 71438 w 711558"/>
                  <a:gd name="connsiteY2" fmla="*/ 319573 h 1386089"/>
                  <a:gd name="connsiteX3" fmla="*/ 640120 w 711558"/>
                  <a:gd name="connsiteY3" fmla="*/ 319573 h 1386089"/>
                  <a:gd name="connsiteX4" fmla="*/ 640120 w 711558"/>
                  <a:gd name="connsiteY4" fmla="*/ 154371 h 1386089"/>
                  <a:gd name="connsiteX5" fmla="*/ 561460 w 711558"/>
                  <a:gd name="connsiteY5" fmla="*/ 75711 h 1386089"/>
                  <a:gd name="connsiteX6" fmla="*/ 161018 w 711558"/>
                  <a:gd name="connsiteY6" fmla="*/ 0 h 1386089"/>
                  <a:gd name="connsiteX7" fmla="*/ 550540 w 711558"/>
                  <a:gd name="connsiteY7" fmla="*/ 0 h 1386089"/>
                  <a:gd name="connsiteX8" fmla="*/ 711558 w 711558"/>
                  <a:gd name="connsiteY8" fmla="*/ 161018 h 1386089"/>
                  <a:gd name="connsiteX9" fmla="*/ 711558 w 711558"/>
                  <a:gd name="connsiteY9" fmla="*/ 1321786 h 1386089"/>
                  <a:gd name="connsiteX10" fmla="*/ 647255 w 711558"/>
                  <a:gd name="connsiteY10" fmla="*/ 1386089 h 1386089"/>
                  <a:gd name="connsiteX11" fmla="*/ 64303 w 711558"/>
                  <a:gd name="connsiteY11" fmla="*/ 1386089 h 1386089"/>
                  <a:gd name="connsiteX12" fmla="*/ 0 w 711558"/>
                  <a:gd name="connsiteY12" fmla="*/ 1321786 h 1386089"/>
                  <a:gd name="connsiteX13" fmla="*/ 0 w 711558"/>
                  <a:gd name="connsiteY13" fmla="*/ 161018 h 1386089"/>
                  <a:gd name="connsiteX14" fmla="*/ 161018 w 711558"/>
                  <a:gd name="connsiteY14" fmla="*/ 0 h 1386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11558" h="1386089">
                    <a:moveTo>
                      <a:pt x="150098" y="75711"/>
                    </a:moveTo>
                    <a:cubicBezTo>
                      <a:pt x="106655" y="75711"/>
                      <a:pt x="71438" y="110928"/>
                      <a:pt x="71438" y="154371"/>
                    </a:cubicBezTo>
                    <a:lnTo>
                      <a:pt x="71438" y="319573"/>
                    </a:lnTo>
                    <a:lnTo>
                      <a:pt x="640120" y="319573"/>
                    </a:lnTo>
                    <a:lnTo>
                      <a:pt x="640120" y="154371"/>
                    </a:lnTo>
                    <a:cubicBezTo>
                      <a:pt x="640120" y="110928"/>
                      <a:pt x="604903" y="75711"/>
                      <a:pt x="561460" y="75711"/>
                    </a:cubicBezTo>
                    <a:close/>
                    <a:moveTo>
                      <a:pt x="161018" y="0"/>
                    </a:moveTo>
                    <a:lnTo>
                      <a:pt x="550540" y="0"/>
                    </a:lnTo>
                    <a:cubicBezTo>
                      <a:pt x="639468" y="0"/>
                      <a:pt x="711558" y="72090"/>
                      <a:pt x="711558" y="161018"/>
                    </a:cubicBezTo>
                    <a:lnTo>
                      <a:pt x="711558" y="1321786"/>
                    </a:lnTo>
                    <a:cubicBezTo>
                      <a:pt x="711558" y="1357300"/>
                      <a:pt x="682769" y="1386089"/>
                      <a:pt x="647255" y="1386089"/>
                    </a:cubicBezTo>
                    <a:lnTo>
                      <a:pt x="64303" y="1386089"/>
                    </a:lnTo>
                    <a:cubicBezTo>
                      <a:pt x="28789" y="1386089"/>
                      <a:pt x="0" y="1357300"/>
                      <a:pt x="0" y="1321786"/>
                    </a:cubicBezTo>
                    <a:lnTo>
                      <a:pt x="0" y="161018"/>
                    </a:lnTo>
                    <a:cubicBezTo>
                      <a:pt x="0" y="72090"/>
                      <a:pt x="72090" y="0"/>
                      <a:pt x="161018" y="0"/>
                    </a:cubicBez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C23CB9DB-0E68-9FB4-5D51-4F2E4F34613B}"/>
                  </a:ext>
                </a:extLst>
              </p:cNvPr>
              <p:cNvSpPr/>
              <p:nvPr/>
            </p:nvSpPr>
            <p:spPr bwMode="auto">
              <a:xfrm rot="2700000">
                <a:off x="458298" y="7124088"/>
                <a:ext cx="296997" cy="369646"/>
              </a:xfrm>
              <a:custGeom>
                <a:avLst/>
                <a:gdLst>
                  <a:gd name="connsiteX0" fmla="*/ 231749 w 1059772"/>
                  <a:gd name="connsiteY0" fmla="*/ 1241256 h 1319003"/>
                  <a:gd name="connsiteX1" fmla="*/ 175907 w 1059772"/>
                  <a:gd name="connsiteY1" fmla="*/ 1201964 h 1319003"/>
                  <a:gd name="connsiteX2" fmla="*/ 173033 w 1059772"/>
                  <a:gd name="connsiteY2" fmla="*/ 1195732 h 1319003"/>
                  <a:gd name="connsiteX3" fmla="*/ 151573 w 1059772"/>
                  <a:gd name="connsiteY3" fmla="*/ 1156319 h 1319003"/>
                  <a:gd name="connsiteX4" fmla="*/ 75653 w 1059772"/>
                  <a:gd name="connsiteY4" fmla="*/ 837558 h 1319003"/>
                  <a:gd name="connsiteX5" fmla="*/ 76737 w 1059772"/>
                  <a:gd name="connsiteY5" fmla="*/ 798091 h 1319003"/>
                  <a:gd name="connsiteX6" fmla="*/ 64179 w 1059772"/>
                  <a:gd name="connsiteY6" fmla="*/ 772999 h 1319003"/>
                  <a:gd name="connsiteX7" fmla="*/ 24807 w 1059772"/>
                  <a:gd name="connsiteY7" fmla="*/ 661975 h 1319003"/>
                  <a:gd name="connsiteX8" fmla="*/ 25270 w 1059772"/>
                  <a:gd name="connsiteY8" fmla="*/ 319176 h 1319003"/>
                  <a:gd name="connsiteX9" fmla="*/ 34629 w 1059772"/>
                  <a:gd name="connsiteY9" fmla="*/ 296444 h 1319003"/>
                  <a:gd name="connsiteX10" fmla="*/ 13495 w 1059772"/>
                  <a:gd name="connsiteY10" fmla="*/ 192959 h 1319003"/>
                  <a:gd name="connsiteX11" fmla="*/ 33874 w 1059772"/>
                  <a:gd name="connsiteY11" fmla="*/ 163967 h 1319003"/>
                  <a:gd name="connsiteX12" fmla="*/ 144406 w 1059772"/>
                  <a:gd name="connsiteY12" fmla="*/ 47459 h 1319003"/>
                  <a:gd name="connsiteX13" fmla="*/ 211003 w 1059772"/>
                  <a:gd name="connsiteY13" fmla="*/ 0 h 1319003"/>
                  <a:gd name="connsiteX14" fmla="*/ 418001 w 1059772"/>
                  <a:gd name="connsiteY14" fmla="*/ 0 h 1319003"/>
                  <a:gd name="connsiteX15" fmla="*/ 377203 w 1059772"/>
                  <a:gd name="connsiteY15" fmla="*/ 199776 h 1319003"/>
                  <a:gd name="connsiteX16" fmla="*/ 391936 w 1059772"/>
                  <a:gd name="connsiteY16" fmla="*/ 201350 h 1319003"/>
                  <a:gd name="connsiteX17" fmla="*/ 557350 w 1059772"/>
                  <a:gd name="connsiteY17" fmla="*/ 265044 h 1319003"/>
                  <a:gd name="connsiteX18" fmla="*/ 560026 w 1059772"/>
                  <a:gd name="connsiteY18" fmla="*/ 266860 h 1319003"/>
                  <a:gd name="connsiteX19" fmla="*/ 562800 w 1059772"/>
                  <a:gd name="connsiteY19" fmla="*/ 266131 h 1319003"/>
                  <a:gd name="connsiteX20" fmla="*/ 855642 w 1059772"/>
                  <a:gd name="connsiteY20" fmla="*/ 276724 h 1319003"/>
                  <a:gd name="connsiteX21" fmla="*/ 855383 w 1059772"/>
                  <a:gd name="connsiteY21" fmla="*/ 277624 h 1319003"/>
                  <a:gd name="connsiteX22" fmla="*/ 865821 w 1059772"/>
                  <a:gd name="connsiteY22" fmla="*/ 280552 h 1319003"/>
                  <a:gd name="connsiteX23" fmla="*/ 884762 w 1059772"/>
                  <a:gd name="connsiteY23" fmla="*/ 290267 h 1319003"/>
                  <a:gd name="connsiteX24" fmla="*/ 915874 w 1059772"/>
                  <a:gd name="connsiteY24" fmla="*/ 435609 h 1319003"/>
                  <a:gd name="connsiteX25" fmla="*/ 809366 w 1059772"/>
                  <a:gd name="connsiteY25" fmla="*/ 482036 h 1319003"/>
                  <a:gd name="connsiteX26" fmla="*/ 797403 w 1059772"/>
                  <a:gd name="connsiteY26" fmla="*/ 478681 h 1319003"/>
                  <a:gd name="connsiteX27" fmla="*/ 797313 w 1059772"/>
                  <a:gd name="connsiteY27" fmla="*/ 478990 h 1319003"/>
                  <a:gd name="connsiteX28" fmla="*/ 538290 w 1059772"/>
                  <a:gd name="connsiteY28" fmla="*/ 493051 h 1319003"/>
                  <a:gd name="connsiteX29" fmla="*/ 520853 w 1059772"/>
                  <a:gd name="connsiteY29" fmla="*/ 501373 h 1319003"/>
                  <a:gd name="connsiteX30" fmla="*/ 532491 w 1059772"/>
                  <a:gd name="connsiteY30" fmla="*/ 524655 h 1319003"/>
                  <a:gd name="connsiteX31" fmla="*/ 918445 w 1059772"/>
                  <a:gd name="connsiteY31" fmla="*/ 747102 h 1319003"/>
                  <a:gd name="connsiteX32" fmla="*/ 952321 w 1059772"/>
                  <a:gd name="connsiteY32" fmla="*/ 744915 h 1319003"/>
                  <a:gd name="connsiteX33" fmla="*/ 957900 w 1059772"/>
                  <a:gd name="connsiteY33" fmla="*/ 743711 h 1319003"/>
                  <a:gd name="connsiteX34" fmla="*/ 976238 w 1059772"/>
                  <a:gd name="connsiteY34" fmla="*/ 743391 h 1319003"/>
                  <a:gd name="connsiteX35" fmla="*/ 1059495 w 1059772"/>
                  <a:gd name="connsiteY35" fmla="*/ 838207 h 1319003"/>
                  <a:gd name="connsiteX36" fmla="*/ 980528 w 1059772"/>
                  <a:gd name="connsiteY36" fmla="*/ 918221 h 1319003"/>
                  <a:gd name="connsiteX37" fmla="*/ 974021 w 1059772"/>
                  <a:gd name="connsiteY37" fmla="*/ 918335 h 1319003"/>
                  <a:gd name="connsiteX38" fmla="*/ 974030 w 1059772"/>
                  <a:gd name="connsiteY38" fmla="*/ 918421 h 1319003"/>
                  <a:gd name="connsiteX39" fmla="*/ 922140 w 1059772"/>
                  <a:gd name="connsiteY39" fmla="*/ 921771 h 1319003"/>
                  <a:gd name="connsiteX40" fmla="*/ 870840 w 1059772"/>
                  <a:gd name="connsiteY40" fmla="*/ 920707 h 1319003"/>
                  <a:gd name="connsiteX41" fmla="*/ 620068 w 1059772"/>
                  <a:gd name="connsiteY41" fmla="*/ 848255 h 1319003"/>
                  <a:gd name="connsiteX42" fmla="*/ 589927 w 1059772"/>
                  <a:gd name="connsiteY42" fmla="*/ 829677 h 1319003"/>
                  <a:gd name="connsiteX43" fmla="*/ 616709 w 1059772"/>
                  <a:gd name="connsiteY43" fmla="*/ 854870 h 1319003"/>
                  <a:gd name="connsiteX44" fmla="*/ 887630 w 1059772"/>
                  <a:gd name="connsiteY44" fmla="*/ 979551 h 1319003"/>
                  <a:gd name="connsiteX45" fmla="*/ 887524 w 1059772"/>
                  <a:gd name="connsiteY45" fmla="*/ 980266 h 1319003"/>
                  <a:gd name="connsiteX46" fmla="*/ 901527 w 1059772"/>
                  <a:gd name="connsiteY46" fmla="*/ 981631 h 1319003"/>
                  <a:gd name="connsiteX47" fmla="*/ 979852 w 1059772"/>
                  <a:gd name="connsiteY47" fmla="*/ 1074589 h 1319003"/>
                  <a:gd name="connsiteX48" fmla="*/ 881757 w 1059772"/>
                  <a:gd name="connsiteY48" fmla="*/ 1169473 h 1319003"/>
                  <a:gd name="connsiteX49" fmla="*/ 861988 w 1059772"/>
                  <a:gd name="connsiteY49" fmla="*/ 1167546 h 1319003"/>
                  <a:gd name="connsiteX50" fmla="*/ 857645 w 1059772"/>
                  <a:gd name="connsiteY50" fmla="*/ 1166242 h 1319003"/>
                  <a:gd name="connsiteX51" fmla="*/ 800804 w 1059772"/>
                  <a:gd name="connsiteY51" fmla="*/ 1155368 h 1319003"/>
                  <a:gd name="connsiteX52" fmla="*/ 449600 w 1059772"/>
                  <a:gd name="connsiteY52" fmla="*/ 957070 h 1319003"/>
                  <a:gd name="connsiteX53" fmla="*/ 432966 w 1059772"/>
                  <a:gd name="connsiteY53" fmla="*/ 938380 h 1319003"/>
                  <a:gd name="connsiteX54" fmla="*/ 442381 w 1059772"/>
                  <a:gd name="connsiteY54" fmla="*/ 953343 h 1319003"/>
                  <a:gd name="connsiteX55" fmla="*/ 634655 w 1059772"/>
                  <a:gd name="connsiteY55" fmla="*/ 1125537 h 1319003"/>
                  <a:gd name="connsiteX56" fmla="*/ 671306 w 1059772"/>
                  <a:gd name="connsiteY56" fmla="*/ 1143091 h 1319003"/>
                  <a:gd name="connsiteX57" fmla="*/ 680029 w 1059772"/>
                  <a:gd name="connsiteY57" fmla="*/ 1145898 h 1319003"/>
                  <a:gd name="connsiteX58" fmla="*/ 733112 w 1059772"/>
                  <a:gd name="connsiteY58" fmla="*/ 1228910 h 1319003"/>
                  <a:gd name="connsiteX59" fmla="*/ 646199 w 1059772"/>
                  <a:gd name="connsiteY59" fmla="*/ 1319003 h 1319003"/>
                  <a:gd name="connsiteX60" fmla="*/ 612368 w 1059772"/>
                  <a:gd name="connsiteY60" fmla="*/ 1311923 h 1319003"/>
                  <a:gd name="connsiteX61" fmla="*/ 608168 w 1059772"/>
                  <a:gd name="connsiteY61" fmla="*/ 1309560 h 1319003"/>
                  <a:gd name="connsiteX62" fmla="*/ 550918 w 1059772"/>
                  <a:gd name="connsiteY62" fmla="*/ 1282139 h 1319003"/>
                  <a:gd name="connsiteX63" fmla="*/ 272929 w 1059772"/>
                  <a:gd name="connsiteY63" fmla="*/ 1018008 h 1319003"/>
                  <a:gd name="connsiteX64" fmla="*/ 263877 w 1059772"/>
                  <a:gd name="connsiteY64" fmla="*/ 1001363 h 1319003"/>
                  <a:gd name="connsiteX65" fmla="*/ 260179 w 1059772"/>
                  <a:gd name="connsiteY65" fmla="*/ 999627 h 1319003"/>
                  <a:gd name="connsiteX66" fmla="*/ 265380 w 1059772"/>
                  <a:gd name="connsiteY66" fmla="*/ 1016581 h 1319003"/>
                  <a:gd name="connsiteX67" fmla="*/ 294131 w 1059772"/>
                  <a:gd name="connsiteY67" fmla="*/ 1085202 h 1319003"/>
                  <a:gd name="connsiteX68" fmla="*/ 310035 w 1059772"/>
                  <a:gd name="connsiteY68" fmla="*/ 1114410 h 1319003"/>
                  <a:gd name="connsiteX69" fmla="*/ 312317 w 1059772"/>
                  <a:gd name="connsiteY69" fmla="*/ 1117583 h 1319003"/>
                  <a:gd name="connsiteX70" fmla="*/ 323049 w 1059772"/>
                  <a:gd name="connsiteY70" fmla="*/ 1148551 h 1319003"/>
                  <a:gd name="connsiteX71" fmla="*/ 255745 w 1059772"/>
                  <a:gd name="connsiteY71" fmla="*/ 1241597 h 1319003"/>
                  <a:gd name="connsiteX72" fmla="*/ 231749 w 1059772"/>
                  <a:gd name="connsiteY72" fmla="*/ 1241256 h 13190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1059772" h="1319003">
                    <a:moveTo>
                      <a:pt x="231749" y="1241256"/>
                    </a:moveTo>
                    <a:cubicBezTo>
                      <a:pt x="208484" y="1237247"/>
                      <a:pt x="188026" y="1222712"/>
                      <a:pt x="175907" y="1201964"/>
                    </a:cubicBezTo>
                    <a:lnTo>
                      <a:pt x="173033" y="1195732"/>
                    </a:lnTo>
                    <a:lnTo>
                      <a:pt x="151573" y="1156319"/>
                    </a:lnTo>
                    <a:cubicBezTo>
                      <a:pt x="101419" y="1055840"/>
                      <a:pt x="76186" y="946677"/>
                      <a:pt x="75653" y="837558"/>
                    </a:cubicBezTo>
                    <a:lnTo>
                      <a:pt x="76737" y="798091"/>
                    </a:lnTo>
                    <a:lnTo>
                      <a:pt x="64179" y="772999"/>
                    </a:lnTo>
                    <a:cubicBezTo>
                      <a:pt x="48671" y="738517"/>
                      <a:pt x="35345" y="701305"/>
                      <a:pt x="24807" y="661975"/>
                    </a:cubicBezTo>
                    <a:cubicBezTo>
                      <a:pt x="-9683" y="533258"/>
                      <a:pt x="-6970" y="409265"/>
                      <a:pt x="25270" y="319176"/>
                    </a:cubicBezTo>
                    <a:lnTo>
                      <a:pt x="34629" y="296444"/>
                    </a:lnTo>
                    <a:lnTo>
                      <a:pt x="13495" y="192959"/>
                    </a:lnTo>
                    <a:lnTo>
                      <a:pt x="33874" y="163967"/>
                    </a:lnTo>
                    <a:cubicBezTo>
                      <a:pt x="67046" y="121396"/>
                      <a:pt x="104118" y="82429"/>
                      <a:pt x="144406" y="47459"/>
                    </a:cubicBezTo>
                    <a:lnTo>
                      <a:pt x="211003" y="0"/>
                    </a:lnTo>
                    <a:lnTo>
                      <a:pt x="418001" y="0"/>
                    </a:lnTo>
                    <a:lnTo>
                      <a:pt x="377203" y="199776"/>
                    </a:lnTo>
                    <a:lnTo>
                      <a:pt x="391936" y="201350"/>
                    </a:lnTo>
                    <a:cubicBezTo>
                      <a:pt x="448424" y="210064"/>
                      <a:pt x="504719" y="232034"/>
                      <a:pt x="557350" y="265044"/>
                    </a:cubicBezTo>
                    <a:lnTo>
                      <a:pt x="560026" y="266860"/>
                    </a:lnTo>
                    <a:lnTo>
                      <a:pt x="562800" y="266131"/>
                    </a:lnTo>
                    <a:cubicBezTo>
                      <a:pt x="658635" y="245862"/>
                      <a:pt x="759166" y="248902"/>
                      <a:pt x="855642" y="276724"/>
                    </a:cubicBezTo>
                    <a:lnTo>
                      <a:pt x="855383" y="277624"/>
                    </a:lnTo>
                    <a:lnTo>
                      <a:pt x="865821" y="280552"/>
                    </a:lnTo>
                    <a:cubicBezTo>
                      <a:pt x="872325" y="283093"/>
                      <a:pt x="878671" y="286325"/>
                      <a:pt x="884762" y="290267"/>
                    </a:cubicBezTo>
                    <a:cubicBezTo>
                      <a:pt x="933487" y="321805"/>
                      <a:pt x="947416" y="386877"/>
                      <a:pt x="915874" y="435609"/>
                    </a:cubicBezTo>
                    <a:cubicBezTo>
                      <a:pt x="892217" y="472158"/>
                      <a:pt x="849701" y="489136"/>
                      <a:pt x="809366" y="482036"/>
                    </a:cubicBezTo>
                    <a:lnTo>
                      <a:pt x="797403" y="478681"/>
                    </a:lnTo>
                    <a:lnTo>
                      <a:pt x="797313" y="478990"/>
                    </a:lnTo>
                    <a:cubicBezTo>
                      <a:pt x="711039" y="454110"/>
                      <a:pt x="619792" y="459623"/>
                      <a:pt x="538290" y="493051"/>
                    </a:cubicBezTo>
                    <a:lnTo>
                      <a:pt x="520853" y="501373"/>
                    </a:lnTo>
                    <a:lnTo>
                      <a:pt x="532491" y="524655"/>
                    </a:lnTo>
                    <a:cubicBezTo>
                      <a:pt x="609196" y="663938"/>
                      <a:pt x="757783" y="750586"/>
                      <a:pt x="918445" y="747102"/>
                    </a:cubicBezTo>
                    <a:lnTo>
                      <a:pt x="952321" y="744915"/>
                    </a:lnTo>
                    <a:lnTo>
                      <a:pt x="957900" y="743711"/>
                    </a:lnTo>
                    <a:cubicBezTo>
                      <a:pt x="963871" y="743016"/>
                      <a:pt x="970005" y="742891"/>
                      <a:pt x="976238" y="743391"/>
                    </a:cubicBezTo>
                    <a:cubicBezTo>
                      <a:pt x="1026098" y="747390"/>
                      <a:pt x="1063374" y="789841"/>
                      <a:pt x="1059495" y="838207"/>
                    </a:cubicBezTo>
                    <a:cubicBezTo>
                      <a:pt x="1056100" y="880528"/>
                      <a:pt x="1022322" y="913355"/>
                      <a:pt x="980528" y="918221"/>
                    </a:cubicBezTo>
                    <a:lnTo>
                      <a:pt x="974021" y="918335"/>
                    </a:lnTo>
                    <a:lnTo>
                      <a:pt x="974030" y="918421"/>
                    </a:lnTo>
                    <a:cubicBezTo>
                      <a:pt x="956660" y="920289"/>
                      <a:pt x="939350" y="921398"/>
                      <a:pt x="922140" y="921771"/>
                    </a:cubicBezTo>
                    <a:cubicBezTo>
                      <a:pt x="904929" y="922145"/>
                      <a:pt x="887817" y="921782"/>
                      <a:pt x="870840" y="920707"/>
                    </a:cubicBezTo>
                    <a:cubicBezTo>
                      <a:pt x="781714" y="915065"/>
                      <a:pt x="696329" y="889790"/>
                      <a:pt x="620068" y="848255"/>
                    </a:cubicBezTo>
                    <a:lnTo>
                      <a:pt x="589927" y="829677"/>
                    </a:lnTo>
                    <a:lnTo>
                      <a:pt x="616709" y="854870"/>
                    </a:lnTo>
                    <a:cubicBezTo>
                      <a:pt x="691447" y="919783"/>
                      <a:pt x="784576" y="964217"/>
                      <a:pt x="887630" y="979551"/>
                    </a:cubicBezTo>
                    <a:lnTo>
                      <a:pt x="887524" y="980266"/>
                    </a:lnTo>
                    <a:lnTo>
                      <a:pt x="901527" y="981631"/>
                    </a:lnTo>
                    <a:cubicBezTo>
                      <a:pt x="946227" y="990479"/>
                      <a:pt x="979852" y="1028735"/>
                      <a:pt x="979852" y="1074589"/>
                    </a:cubicBezTo>
                    <a:cubicBezTo>
                      <a:pt x="979852" y="1126992"/>
                      <a:pt x="935934" y="1169473"/>
                      <a:pt x="881757" y="1169473"/>
                    </a:cubicBezTo>
                    <a:cubicBezTo>
                      <a:pt x="874986" y="1169473"/>
                      <a:pt x="868374" y="1168809"/>
                      <a:pt x="861988" y="1167546"/>
                    </a:cubicBezTo>
                    <a:lnTo>
                      <a:pt x="857645" y="1166242"/>
                    </a:lnTo>
                    <a:lnTo>
                      <a:pt x="800804" y="1155368"/>
                    </a:lnTo>
                    <a:cubicBezTo>
                      <a:pt x="664639" y="1123421"/>
                      <a:pt x="543696" y="1053375"/>
                      <a:pt x="449600" y="957070"/>
                    </a:cubicBezTo>
                    <a:lnTo>
                      <a:pt x="432966" y="938380"/>
                    </a:lnTo>
                    <a:lnTo>
                      <a:pt x="442381" y="953343"/>
                    </a:lnTo>
                    <a:cubicBezTo>
                      <a:pt x="490764" y="1023942"/>
                      <a:pt x="556024" y="1083552"/>
                      <a:pt x="634655" y="1125537"/>
                    </a:cubicBezTo>
                    <a:lnTo>
                      <a:pt x="671306" y="1143091"/>
                    </a:lnTo>
                    <a:lnTo>
                      <a:pt x="680029" y="1145898"/>
                    </a:lnTo>
                    <a:cubicBezTo>
                      <a:pt x="711223" y="1159575"/>
                      <a:pt x="733112" y="1191593"/>
                      <a:pt x="733112" y="1228910"/>
                    </a:cubicBezTo>
                    <a:cubicBezTo>
                      <a:pt x="733112" y="1278667"/>
                      <a:pt x="694199" y="1319003"/>
                      <a:pt x="646199" y="1319003"/>
                    </a:cubicBezTo>
                    <a:cubicBezTo>
                      <a:pt x="634198" y="1319003"/>
                      <a:pt x="622766" y="1316482"/>
                      <a:pt x="612368" y="1311923"/>
                    </a:cubicBezTo>
                    <a:lnTo>
                      <a:pt x="608168" y="1309560"/>
                    </a:lnTo>
                    <a:lnTo>
                      <a:pt x="550918" y="1282139"/>
                    </a:lnTo>
                    <a:cubicBezTo>
                      <a:pt x="433604" y="1219500"/>
                      <a:pt x="338735" y="1127280"/>
                      <a:pt x="272929" y="1018008"/>
                    </a:cubicBezTo>
                    <a:lnTo>
                      <a:pt x="263877" y="1001363"/>
                    </a:lnTo>
                    <a:lnTo>
                      <a:pt x="260179" y="999627"/>
                    </a:lnTo>
                    <a:lnTo>
                      <a:pt x="265380" y="1016581"/>
                    </a:lnTo>
                    <a:cubicBezTo>
                      <a:pt x="273381" y="1039901"/>
                      <a:pt x="282963" y="1062828"/>
                      <a:pt x="294131" y="1085202"/>
                    </a:cubicBezTo>
                    <a:lnTo>
                      <a:pt x="310035" y="1114410"/>
                    </a:lnTo>
                    <a:lnTo>
                      <a:pt x="312317" y="1117583"/>
                    </a:lnTo>
                    <a:cubicBezTo>
                      <a:pt x="317704" y="1126805"/>
                      <a:pt x="321443" y="1137254"/>
                      <a:pt x="323049" y="1148551"/>
                    </a:cubicBezTo>
                    <a:cubicBezTo>
                      <a:pt x="329474" y="1193742"/>
                      <a:pt x="299341" y="1235399"/>
                      <a:pt x="255745" y="1241597"/>
                    </a:cubicBezTo>
                    <a:cubicBezTo>
                      <a:pt x="247571" y="1242759"/>
                      <a:pt x="239504" y="1242593"/>
                      <a:pt x="231749" y="1241256"/>
                    </a:cubicBezTo>
                    <a:close/>
                  </a:path>
                </a:pathLst>
              </a:custGeom>
              <a:solidFill>
                <a:srgbClr val="FFCC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1803877E-4BF4-91B8-B843-253FDC3FBB71}"/>
                  </a:ext>
                </a:extLst>
              </p:cNvPr>
              <p:cNvSpPr/>
              <p:nvPr/>
            </p:nvSpPr>
            <p:spPr bwMode="auto">
              <a:xfrm rot="900000" flipH="1">
                <a:off x="991161" y="6213819"/>
                <a:ext cx="815910" cy="867610"/>
              </a:xfrm>
              <a:custGeom>
                <a:avLst/>
                <a:gdLst>
                  <a:gd name="connsiteX0" fmla="*/ 490172 w 815910"/>
                  <a:gd name="connsiteY0" fmla="*/ 8814 h 867610"/>
                  <a:gd name="connsiteX1" fmla="*/ 407955 w 815910"/>
                  <a:gd name="connsiteY1" fmla="*/ 0 h 867610"/>
                  <a:gd name="connsiteX2" fmla="*/ 0 w 815910"/>
                  <a:gd name="connsiteY2" fmla="*/ 433805 h 867610"/>
                  <a:gd name="connsiteX3" fmla="*/ 8288 w 815910"/>
                  <a:gd name="connsiteY3" fmla="*/ 521232 h 867610"/>
                  <a:gd name="connsiteX4" fmla="*/ 26302 w 815910"/>
                  <a:gd name="connsiteY4" fmla="*/ 582938 h 867610"/>
                  <a:gd name="connsiteX5" fmla="*/ 10875 w 815910"/>
                  <a:gd name="connsiteY5" fmla="*/ 598930 h 867610"/>
                  <a:gd name="connsiteX6" fmla="*/ 18893 w 815910"/>
                  <a:gd name="connsiteY6" fmla="*/ 690110 h 867610"/>
                  <a:gd name="connsiteX7" fmla="*/ 61593 w 815910"/>
                  <a:gd name="connsiteY7" fmla="*/ 668735 h 867610"/>
                  <a:gd name="connsiteX8" fmla="*/ 64692 w 815910"/>
                  <a:gd name="connsiteY8" fmla="*/ 666592 h 867610"/>
                  <a:gd name="connsiteX9" fmla="*/ 69672 w 815910"/>
                  <a:gd name="connsiteY9" fmla="*/ 676350 h 867610"/>
                  <a:gd name="connsiteX10" fmla="*/ 407955 w 815910"/>
                  <a:gd name="connsiteY10" fmla="*/ 867610 h 867610"/>
                  <a:gd name="connsiteX11" fmla="*/ 815910 w 815910"/>
                  <a:gd name="connsiteY11" fmla="*/ 433805 h 867610"/>
                  <a:gd name="connsiteX12" fmla="*/ 490172 w 815910"/>
                  <a:gd name="connsiteY12" fmla="*/ 8814 h 867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15910" h="867610">
                    <a:moveTo>
                      <a:pt x="490172" y="8814"/>
                    </a:moveTo>
                    <a:cubicBezTo>
                      <a:pt x="463615" y="3035"/>
                      <a:pt x="436118" y="0"/>
                      <a:pt x="407955" y="0"/>
                    </a:cubicBezTo>
                    <a:cubicBezTo>
                      <a:pt x="182648" y="0"/>
                      <a:pt x="0" y="194221"/>
                      <a:pt x="0" y="433805"/>
                    </a:cubicBezTo>
                    <a:cubicBezTo>
                      <a:pt x="0" y="463753"/>
                      <a:pt x="2854" y="492992"/>
                      <a:pt x="8288" y="521232"/>
                    </a:cubicBezTo>
                    <a:lnTo>
                      <a:pt x="26302" y="582938"/>
                    </a:lnTo>
                    <a:lnTo>
                      <a:pt x="10875" y="598930"/>
                    </a:lnTo>
                    <a:cubicBezTo>
                      <a:pt x="-1958" y="622124"/>
                      <a:pt x="243" y="657807"/>
                      <a:pt x="18893" y="690110"/>
                    </a:cubicBezTo>
                    <a:cubicBezTo>
                      <a:pt x="23162" y="698643"/>
                      <a:pt x="43823" y="682026"/>
                      <a:pt x="61593" y="668735"/>
                    </a:cubicBezTo>
                    <a:lnTo>
                      <a:pt x="64692" y="666592"/>
                    </a:lnTo>
                    <a:lnTo>
                      <a:pt x="69672" y="676350"/>
                    </a:lnTo>
                    <a:cubicBezTo>
                      <a:pt x="142985" y="791743"/>
                      <a:pt x="267138" y="867610"/>
                      <a:pt x="407955" y="867610"/>
                    </a:cubicBezTo>
                    <a:cubicBezTo>
                      <a:pt x="633262" y="867610"/>
                      <a:pt x="815910" y="673389"/>
                      <a:pt x="815910" y="433805"/>
                    </a:cubicBezTo>
                    <a:cubicBezTo>
                      <a:pt x="815910" y="224169"/>
                      <a:pt x="676070" y="49264"/>
                      <a:pt x="490172" y="8814"/>
                    </a:cubicBezTo>
                    <a:close/>
                  </a:path>
                </a:pathLst>
              </a:custGeom>
              <a:solidFill>
                <a:srgbClr val="FFCC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8" name="月 79">
                <a:extLst>
                  <a:ext uri="{FF2B5EF4-FFF2-40B4-BE49-F238E27FC236}">
                    <a16:creationId xmlns:a16="http://schemas.microsoft.com/office/drawing/2014/main" id="{D391F874-394A-9CFA-7F04-44920713B107}"/>
                  </a:ext>
                </a:extLst>
              </p:cNvPr>
              <p:cNvSpPr/>
              <p:nvPr/>
            </p:nvSpPr>
            <p:spPr bwMode="auto">
              <a:xfrm rot="19800000" flipH="1">
                <a:off x="1475566" y="6878985"/>
                <a:ext cx="96036" cy="126576"/>
              </a:xfrm>
              <a:custGeom>
                <a:avLst/>
                <a:gdLst>
                  <a:gd name="connsiteX0" fmla="*/ 107126 w 107126"/>
                  <a:gd name="connsiteY0" fmla="*/ 201790 h 201790"/>
                  <a:gd name="connsiteX1" fmla="*/ 0 w 107126"/>
                  <a:gd name="connsiteY1" fmla="*/ 100895 h 201790"/>
                  <a:gd name="connsiteX2" fmla="*/ 107126 w 107126"/>
                  <a:gd name="connsiteY2" fmla="*/ 0 h 201790"/>
                  <a:gd name="connsiteX3" fmla="*/ 107126 w 107126"/>
                  <a:gd name="connsiteY3" fmla="*/ 201790 h 201790"/>
                  <a:gd name="connsiteX0" fmla="*/ 107126 w 114248"/>
                  <a:gd name="connsiteY0" fmla="*/ 201813 h 201827"/>
                  <a:gd name="connsiteX1" fmla="*/ 0 w 114248"/>
                  <a:gd name="connsiteY1" fmla="*/ 100918 h 201827"/>
                  <a:gd name="connsiteX2" fmla="*/ 107126 w 114248"/>
                  <a:gd name="connsiteY2" fmla="*/ 23 h 201827"/>
                  <a:gd name="connsiteX3" fmla="*/ 108611 w 114248"/>
                  <a:gd name="connsiteY3" fmla="*/ 94715 h 201827"/>
                  <a:gd name="connsiteX4" fmla="*/ 107126 w 114248"/>
                  <a:gd name="connsiteY4" fmla="*/ 201813 h 2018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248" h="201827">
                    <a:moveTo>
                      <a:pt x="107126" y="201813"/>
                    </a:moveTo>
                    <a:cubicBezTo>
                      <a:pt x="47962" y="201813"/>
                      <a:pt x="0" y="156641"/>
                      <a:pt x="0" y="100918"/>
                    </a:cubicBezTo>
                    <a:cubicBezTo>
                      <a:pt x="0" y="45195"/>
                      <a:pt x="92018" y="-1188"/>
                      <a:pt x="107126" y="23"/>
                    </a:cubicBezTo>
                    <a:cubicBezTo>
                      <a:pt x="122234" y="1234"/>
                      <a:pt x="108611" y="61083"/>
                      <a:pt x="108611" y="94715"/>
                    </a:cubicBezTo>
                    <a:cubicBezTo>
                      <a:pt x="108611" y="128347"/>
                      <a:pt x="122234" y="203024"/>
                      <a:pt x="107126" y="201813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67B9D148-C24A-6DA5-302B-0F0F3FCB3554}"/>
                  </a:ext>
                </a:extLst>
              </p:cNvPr>
              <p:cNvSpPr/>
              <p:nvPr/>
            </p:nvSpPr>
            <p:spPr bwMode="auto">
              <a:xfrm rot="1541235">
                <a:off x="1609579" y="6714199"/>
                <a:ext cx="103346" cy="121887"/>
              </a:xfrm>
              <a:custGeom>
                <a:avLst/>
                <a:gdLst>
                  <a:gd name="connsiteX0" fmla="*/ 13972 w 103346"/>
                  <a:gd name="connsiteY0" fmla="*/ 0 h 121887"/>
                  <a:gd name="connsiteX1" fmla="*/ 100670 w 103346"/>
                  <a:gd name="connsiteY1" fmla="*/ 30383 h 121887"/>
                  <a:gd name="connsiteX2" fmla="*/ 103346 w 103346"/>
                  <a:gd name="connsiteY2" fmla="*/ 49064 h 121887"/>
                  <a:gd name="connsiteX3" fmla="*/ 51673 w 103346"/>
                  <a:gd name="connsiteY3" fmla="*/ 121887 h 121887"/>
                  <a:gd name="connsiteX4" fmla="*/ 0 w 103346"/>
                  <a:gd name="connsiteY4" fmla="*/ 49064 h 121887"/>
                  <a:gd name="connsiteX5" fmla="*/ 4061 w 103346"/>
                  <a:gd name="connsiteY5" fmla="*/ 20718 h 121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3346" h="121887">
                    <a:moveTo>
                      <a:pt x="13972" y="0"/>
                    </a:moveTo>
                    <a:lnTo>
                      <a:pt x="100670" y="30383"/>
                    </a:lnTo>
                    <a:lnTo>
                      <a:pt x="103346" y="49064"/>
                    </a:lnTo>
                    <a:cubicBezTo>
                      <a:pt x="103346" y="89283"/>
                      <a:pt x="80211" y="121887"/>
                      <a:pt x="51673" y="121887"/>
                    </a:cubicBezTo>
                    <a:cubicBezTo>
                      <a:pt x="23135" y="121887"/>
                      <a:pt x="0" y="89283"/>
                      <a:pt x="0" y="49064"/>
                    </a:cubicBezTo>
                    <a:cubicBezTo>
                      <a:pt x="0" y="39009"/>
                      <a:pt x="1446" y="29430"/>
                      <a:pt x="4061" y="20718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084EC247-AA27-5CB0-B60E-53DCC1127AC9}"/>
                  </a:ext>
                </a:extLst>
              </p:cNvPr>
              <p:cNvSpPr/>
              <p:nvPr/>
            </p:nvSpPr>
            <p:spPr bwMode="auto">
              <a:xfrm rot="900000" flipH="1">
                <a:off x="798971" y="6143142"/>
                <a:ext cx="995180" cy="951440"/>
              </a:xfrm>
              <a:custGeom>
                <a:avLst/>
                <a:gdLst>
                  <a:gd name="connsiteX0" fmla="*/ 476620 w 1089070"/>
                  <a:gd name="connsiteY0" fmla="*/ 9665 h 951440"/>
                  <a:gd name="connsiteX1" fmla="*/ 386459 w 1089070"/>
                  <a:gd name="connsiteY1" fmla="*/ 0 h 951440"/>
                  <a:gd name="connsiteX2" fmla="*/ 15491 w 1089070"/>
                  <a:gd name="connsiteY2" fmla="*/ 209740 h 951440"/>
                  <a:gd name="connsiteX3" fmla="*/ 0 w 1089070"/>
                  <a:gd name="connsiteY3" fmla="*/ 240090 h 951440"/>
                  <a:gd name="connsiteX4" fmla="*/ 55073 w 1089070"/>
                  <a:gd name="connsiteY4" fmla="*/ 245993 h 951440"/>
                  <a:gd name="connsiteX5" fmla="*/ 412284 w 1089070"/>
                  <a:gd name="connsiteY5" fmla="*/ 712048 h 951440"/>
                  <a:gd name="connsiteX6" fmla="*/ 377127 w 1089070"/>
                  <a:gd name="connsiteY6" fmla="*/ 897220 h 951440"/>
                  <a:gd name="connsiteX7" fmla="*/ 351371 w 1089070"/>
                  <a:gd name="connsiteY7" fmla="*/ 947679 h 951440"/>
                  <a:gd name="connsiteX8" fmla="*/ 386459 w 1089070"/>
                  <a:gd name="connsiteY8" fmla="*/ 951440 h 951440"/>
                  <a:gd name="connsiteX9" fmla="*/ 824742 w 1089070"/>
                  <a:gd name="connsiteY9" fmla="*/ 571594 h 951440"/>
                  <a:gd name="connsiteX10" fmla="*/ 828176 w 1089070"/>
                  <a:gd name="connsiteY10" fmla="*/ 535372 h 951440"/>
                  <a:gd name="connsiteX11" fmla="*/ 1089070 w 1089070"/>
                  <a:gd name="connsiteY11" fmla="*/ 391367 h 951440"/>
                  <a:gd name="connsiteX12" fmla="*/ 724495 w 1089070"/>
                  <a:gd name="connsiteY12" fmla="*/ 165301 h 951440"/>
                  <a:gd name="connsiteX13" fmla="*/ 679231 w 1089070"/>
                  <a:gd name="connsiteY13" fmla="*/ 116006 h 951440"/>
                  <a:gd name="connsiteX14" fmla="*/ 476620 w 1089070"/>
                  <a:gd name="connsiteY14" fmla="*/ 9665 h 951440"/>
                  <a:gd name="connsiteX0" fmla="*/ 476620 w 1014564"/>
                  <a:gd name="connsiteY0" fmla="*/ 9665 h 951440"/>
                  <a:gd name="connsiteX1" fmla="*/ 386459 w 1014564"/>
                  <a:gd name="connsiteY1" fmla="*/ 0 h 951440"/>
                  <a:gd name="connsiteX2" fmla="*/ 15491 w 1014564"/>
                  <a:gd name="connsiteY2" fmla="*/ 209740 h 951440"/>
                  <a:gd name="connsiteX3" fmla="*/ 0 w 1014564"/>
                  <a:gd name="connsiteY3" fmla="*/ 240090 h 951440"/>
                  <a:gd name="connsiteX4" fmla="*/ 55073 w 1014564"/>
                  <a:gd name="connsiteY4" fmla="*/ 245993 h 951440"/>
                  <a:gd name="connsiteX5" fmla="*/ 412284 w 1014564"/>
                  <a:gd name="connsiteY5" fmla="*/ 712048 h 951440"/>
                  <a:gd name="connsiteX6" fmla="*/ 377127 w 1014564"/>
                  <a:gd name="connsiteY6" fmla="*/ 897220 h 951440"/>
                  <a:gd name="connsiteX7" fmla="*/ 351371 w 1014564"/>
                  <a:gd name="connsiteY7" fmla="*/ 947679 h 951440"/>
                  <a:gd name="connsiteX8" fmla="*/ 386459 w 1014564"/>
                  <a:gd name="connsiteY8" fmla="*/ 951440 h 951440"/>
                  <a:gd name="connsiteX9" fmla="*/ 824742 w 1014564"/>
                  <a:gd name="connsiteY9" fmla="*/ 571594 h 951440"/>
                  <a:gd name="connsiteX10" fmla="*/ 828176 w 1014564"/>
                  <a:gd name="connsiteY10" fmla="*/ 535372 h 951440"/>
                  <a:gd name="connsiteX11" fmla="*/ 1014564 w 1014564"/>
                  <a:gd name="connsiteY11" fmla="*/ 356611 h 951440"/>
                  <a:gd name="connsiteX12" fmla="*/ 724495 w 1014564"/>
                  <a:gd name="connsiteY12" fmla="*/ 165301 h 951440"/>
                  <a:gd name="connsiteX13" fmla="*/ 679231 w 1014564"/>
                  <a:gd name="connsiteY13" fmla="*/ 116006 h 951440"/>
                  <a:gd name="connsiteX14" fmla="*/ 476620 w 1014564"/>
                  <a:gd name="connsiteY14" fmla="*/ 9665 h 951440"/>
                  <a:gd name="connsiteX0" fmla="*/ 476620 w 1021381"/>
                  <a:gd name="connsiteY0" fmla="*/ 9665 h 951440"/>
                  <a:gd name="connsiteX1" fmla="*/ 386459 w 1021381"/>
                  <a:gd name="connsiteY1" fmla="*/ 0 h 951440"/>
                  <a:gd name="connsiteX2" fmla="*/ 15491 w 1021381"/>
                  <a:gd name="connsiteY2" fmla="*/ 209740 h 951440"/>
                  <a:gd name="connsiteX3" fmla="*/ 0 w 1021381"/>
                  <a:gd name="connsiteY3" fmla="*/ 240090 h 951440"/>
                  <a:gd name="connsiteX4" fmla="*/ 55073 w 1021381"/>
                  <a:gd name="connsiteY4" fmla="*/ 245993 h 951440"/>
                  <a:gd name="connsiteX5" fmla="*/ 412284 w 1021381"/>
                  <a:gd name="connsiteY5" fmla="*/ 712048 h 951440"/>
                  <a:gd name="connsiteX6" fmla="*/ 377127 w 1021381"/>
                  <a:gd name="connsiteY6" fmla="*/ 897220 h 951440"/>
                  <a:gd name="connsiteX7" fmla="*/ 351371 w 1021381"/>
                  <a:gd name="connsiteY7" fmla="*/ 947679 h 951440"/>
                  <a:gd name="connsiteX8" fmla="*/ 386459 w 1021381"/>
                  <a:gd name="connsiteY8" fmla="*/ 951440 h 951440"/>
                  <a:gd name="connsiteX9" fmla="*/ 824742 w 1021381"/>
                  <a:gd name="connsiteY9" fmla="*/ 571594 h 951440"/>
                  <a:gd name="connsiteX10" fmla="*/ 828176 w 1021381"/>
                  <a:gd name="connsiteY10" fmla="*/ 535372 h 951440"/>
                  <a:gd name="connsiteX11" fmla="*/ 1014564 w 1021381"/>
                  <a:gd name="connsiteY11" fmla="*/ 356611 h 951440"/>
                  <a:gd name="connsiteX12" fmla="*/ 724495 w 1021381"/>
                  <a:gd name="connsiteY12" fmla="*/ 165301 h 951440"/>
                  <a:gd name="connsiteX13" fmla="*/ 679231 w 1021381"/>
                  <a:gd name="connsiteY13" fmla="*/ 116006 h 951440"/>
                  <a:gd name="connsiteX14" fmla="*/ 476620 w 1021381"/>
                  <a:gd name="connsiteY14" fmla="*/ 9665 h 951440"/>
                  <a:gd name="connsiteX0" fmla="*/ 476620 w 995180"/>
                  <a:gd name="connsiteY0" fmla="*/ 9665 h 951440"/>
                  <a:gd name="connsiteX1" fmla="*/ 386459 w 995180"/>
                  <a:gd name="connsiteY1" fmla="*/ 0 h 951440"/>
                  <a:gd name="connsiteX2" fmla="*/ 15491 w 995180"/>
                  <a:gd name="connsiteY2" fmla="*/ 209740 h 951440"/>
                  <a:gd name="connsiteX3" fmla="*/ 0 w 995180"/>
                  <a:gd name="connsiteY3" fmla="*/ 240090 h 951440"/>
                  <a:gd name="connsiteX4" fmla="*/ 55073 w 995180"/>
                  <a:gd name="connsiteY4" fmla="*/ 245993 h 951440"/>
                  <a:gd name="connsiteX5" fmla="*/ 412284 w 995180"/>
                  <a:gd name="connsiteY5" fmla="*/ 712048 h 951440"/>
                  <a:gd name="connsiteX6" fmla="*/ 377127 w 995180"/>
                  <a:gd name="connsiteY6" fmla="*/ 897220 h 951440"/>
                  <a:gd name="connsiteX7" fmla="*/ 351371 w 995180"/>
                  <a:gd name="connsiteY7" fmla="*/ 947679 h 951440"/>
                  <a:gd name="connsiteX8" fmla="*/ 386459 w 995180"/>
                  <a:gd name="connsiteY8" fmla="*/ 951440 h 951440"/>
                  <a:gd name="connsiteX9" fmla="*/ 824742 w 995180"/>
                  <a:gd name="connsiteY9" fmla="*/ 571594 h 951440"/>
                  <a:gd name="connsiteX10" fmla="*/ 828176 w 995180"/>
                  <a:gd name="connsiteY10" fmla="*/ 535372 h 951440"/>
                  <a:gd name="connsiteX11" fmla="*/ 987294 w 995180"/>
                  <a:gd name="connsiteY11" fmla="*/ 329582 h 951440"/>
                  <a:gd name="connsiteX12" fmla="*/ 724495 w 995180"/>
                  <a:gd name="connsiteY12" fmla="*/ 165301 h 951440"/>
                  <a:gd name="connsiteX13" fmla="*/ 679231 w 995180"/>
                  <a:gd name="connsiteY13" fmla="*/ 116006 h 951440"/>
                  <a:gd name="connsiteX14" fmla="*/ 476620 w 995180"/>
                  <a:gd name="connsiteY14" fmla="*/ 9665 h 951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95180" h="951440">
                    <a:moveTo>
                      <a:pt x="476620" y="9665"/>
                    </a:moveTo>
                    <a:cubicBezTo>
                      <a:pt x="447497" y="3328"/>
                      <a:pt x="417344" y="0"/>
                      <a:pt x="386459" y="0"/>
                    </a:cubicBezTo>
                    <a:cubicBezTo>
                      <a:pt x="232036" y="0"/>
                      <a:pt x="95887" y="83198"/>
                      <a:pt x="15491" y="209740"/>
                    </a:cubicBezTo>
                    <a:lnTo>
                      <a:pt x="0" y="240090"/>
                    </a:lnTo>
                    <a:lnTo>
                      <a:pt x="55073" y="245993"/>
                    </a:lnTo>
                    <a:cubicBezTo>
                      <a:pt x="258933" y="290352"/>
                      <a:pt x="412284" y="482157"/>
                      <a:pt x="412284" y="712048"/>
                    </a:cubicBezTo>
                    <a:cubicBezTo>
                      <a:pt x="412284" y="777731"/>
                      <a:pt x="399765" y="840305"/>
                      <a:pt x="377127" y="897220"/>
                    </a:cubicBezTo>
                    <a:lnTo>
                      <a:pt x="351371" y="947679"/>
                    </a:lnTo>
                    <a:lnTo>
                      <a:pt x="386459" y="951440"/>
                    </a:lnTo>
                    <a:cubicBezTo>
                      <a:pt x="602651" y="951440"/>
                      <a:pt x="783026" y="788372"/>
                      <a:pt x="824742" y="571594"/>
                    </a:cubicBezTo>
                    <a:lnTo>
                      <a:pt x="828176" y="535372"/>
                    </a:lnTo>
                    <a:cubicBezTo>
                      <a:pt x="890305" y="475785"/>
                      <a:pt x="1029683" y="393593"/>
                      <a:pt x="987294" y="329582"/>
                    </a:cubicBezTo>
                    <a:cubicBezTo>
                      <a:pt x="944905" y="265571"/>
                      <a:pt x="821185" y="229071"/>
                      <a:pt x="724495" y="165301"/>
                    </a:cubicBezTo>
                    <a:lnTo>
                      <a:pt x="679231" y="116006"/>
                    </a:lnTo>
                    <a:cubicBezTo>
                      <a:pt x="622412" y="63669"/>
                      <a:pt x="553067" y="26300"/>
                      <a:pt x="476620" y="9665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1" name="グループ化 60">
                <a:extLst>
                  <a:ext uri="{FF2B5EF4-FFF2-40B4-BE49-F238E27FC236}">
                    <a16:creationId xmlns:a16="http://schemas.microsoft.com/office/drawing/2014/main" id="{E289E05C-55D8-18B5-5D92-00A26E24E44A}"/>
                  </a:ext>
                </a:extLst>
              </p:cNvPr>
              <p:cNvGrpSpPr/>
              <p:nvPr/>
            </p:nvGrpSpPr>
            <p:grpSpPr>
              <a:xfrm rot="8100000" flipH="1" flipV="1">
                <a:off x="1807726" y="6992251"/>
                <a:ext cx="244266" cy="240255"/>
                <a:chOff x="3360652" y="5152591"/>
                <a:chExt cx="415066" cy="408250"/>
              </a:xfrm>
            </p:grpSpPr>
            <p:sp>
              <p:nvSpPr>
                <p:cNvPr id="63" name="四角形: 角を丸くする 62">
                  <a:extLst>
                    <a:ext uri="{FF2B5EF4-FFF2-40B4-BE49-F238E27FC236}">
                      <a16:creationId xmlns:a16="http://schemas.microsoft.com/office/drawing/2014/main" id="{FD112EFB-B8BF-C3AB-3ECE-ECFD0FFEAC3B}"/>
                    </a:ext>
                  </a:extLst>
                </p:cNvPr>
                <p:cNvSpPr/>
                <p:nvPr/>
              </p:nvSpPr>
              <p:spPr bwMode="auto">
                <a:xfrm rot="1800000">
                  <a:off x="3360652" y="5194973"/>
                  <a:ext cx="145706" cy="19419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4" name="四角形: 上の 2 つの角を丸める 63">
                  <a:extLst>
                    <a:ext uri="{FF2B5EF4-FFF2-40B4-BE49-F238E27FC236}">
                      <a16:creationId xmlns:a16="http://schemas.microsoft.com/office/drawing/2014/main" id="{5C2CB3FC-B472-BB5D-B7B1-0D66960B69B4}"/>
                    </a:ext>
                  </a:extLst>
                </p:cNvPr>
                <p:cNvSpPr/>
                <p:nvPr/>
              </p:nvSpPr>
              <p:spPr bwMode="auto">
                <a:xfrm rot="5400000">
                  <a:off x="3430700" y="5215822"/>
                  <a:ext cx="408250" cy="28178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5" name="四角形: 角を丸くする 277">
                  <a:extLst>
                    <a:ext uri="{FF2B5EF4-FFF2-40B4-BE49-F238E27FC236}">
                      <a16:creationId xmlns:a16="http://schemas.microsoft.com/office/drawing/2014/main" id="{0BA77B9C-5AA6-AF6E-5D26-83F9BE512FDC}"/>
                    </a:ext>
                  </a:extLst>
                </p:cNvPr>
                <p:cNvSpPr/>
                <p:nvPr/>
              </p:nvSpPr>
              <p:spPr bwMode="auto">
                <a:xfrm>
                  <a:off x="3426352" y="5153792"/>
                  <a:ext cx="96930" cy="102250"/>
                </a:xfrm>
                <a:custGeom>
                  <a:avLst/>
                  <a:gdLst>
                    <a:gd name="connsiteX0" fmla="*/ 0 w 148054"/>
                    <a:gd name="connsiteY0" fmla="*/ 51125 h 102249"/>
                    <a:gd name="connsiteX1" fmla="*/ 51125 w 148054"/>
                    <a:gd name="connsiteY1" fmla="*/ 0 h 102249"/>
                    <a:gd name="connsiteX2" fmla="*/ 96930 w 148054"/>
                    <a:gd name="connsiteY2" fmla="*/ 0 h 102249"/>
                    <a:gd name="connsiteX3" fmla="*/ 148055 w 148054"/>
                    <a:gd name="connsiteY3" fmla="*/ 51125 h 102249"/>
                    <a:gd name="connsiteX4" fmla="*/ 148054 w 148054"/>
                    <a:gd name="connsiteY4" fmla="*/ 51125 h 102249"/>
                    <a:gd name="connsiteX5" fmla="*/ 96929 w 148054"/>
                    <a:gd name="connsiteY5" fmla="*/ 102250 h 102249"/>
                    <a:gd name="connsiteX6" fmla="*/ 51125 w 148054"/>
                    <a:gd name="connsiteY6" fmla="*/ 102249 h 102249"/>
                    <a:gd name="connsiteX7" fmla="*/ 0 w 148054"/>
                    <a:gd name="connsiteY7" fmla="*/ 51124 h 102249"/>
                    <a:gd name="connsiteX8" fmla="*/ 0 w 148054"/>
                    <a:gd name="connsiteY8" fmla="*/ 51125 h 102249"/>
                    <a:gd name="connsiteX0" fmla="*/ 148054 w 239494"/>
                    <a:gd name="connsiteY0" fmla="*/ 51125 h 142565"/>
                    <a:gd name="connsiteX1" fmla="*/ 96929 w 239494"/>
                    <a:gd name="connsiteY1" fmla="*/ 102250 h 142565"/>
                    <a:gd name="connsiteX2" fmla="*/ 51125 w 239494"/>
                    <a:gd name="connsiteY2" fmla="*/ 102249 h 142565"/>
                    <a:gd name="connsiteX3" fmla="*/ 0 w 239494"/>
                    <a:gd name="connsiteY3" fmla="*/ 51124 h 142565"/>
                    <a:gd name="connsiteX4" fmla="*/ 0 w 239494"/>
                    <a:gd name="connsiteY4" fmla="*/ 51125 h 142565"/>
                    <a:gd name="connsiteX5" fmla="*/ 51125 w 239494"/>
                    <a:gd name="connsiteY5" fmla="*/ 0 h 142565"/>
                    <a:gd name="connsiteX6" fmla="*/ 96930 w 239494"/>
                    <a:gd name="connsiteY6" fmla="*/ 0 h 142565"/>
                    <a:gd name="connsiteX7" fmla="*/ 148055 w 239494"/>
                    <a:gd name="connsiteY7" fmla="*/ 51125 h 142565"/>
                    <a:gd name="connsiteX8" fmla="*/ 239494 w 239494"/>
                    <a:gd name="connsiteY8" fmla="*/ 142565 h 142565"/>
                    <a:gd name="connsiteX0" fmla="*/ 148054 w 148055"/>
                    <a:gd name="connsiteY0" fmla="*/ 51125 h 102250"/>
                    <a:gd name="connsiteX1" fmla="*/ 96929 w 148055"/>
                    <a:gd name="connsiteY1" fmla="*/ 102250 h 102250"/>
                    <a:gd name="connsiteX2" fmla="*/ 51125 w 148055"/>
                    <a:gd name="connsiteY2" fmla="*/ 102249 h 102250"/>
                    <a:gd name="connsiteX3" fmla="*/ 0 w 148055"/>
                    <a:gd name="connsiteY3" fmla="*/ 51124 h 102250"/>
                    <a:gd name="connsiteX4" fmla="*/ 0 w 148055"/>
                    <a:gd name="connsiteY4" fmla="*/ 51125 h 102250"/>
                    <a:gd name="connsiteX5" fmla="*/ 51125 w 148055"/>
                    <a:gd name="connsiteY5" fmla="*/ 0 h 102250"/>
                    <a:gd name="connsiteX6" fmla="*/ 96930 w 148055"/>
                    <a:gd name="connsiteY6" fmla="*/ 0 h 102250"/>
                    <a:gd name="connsiteX7" fmla="*/ 148055 w 148055"/>
                    <a:gd name="connsiteY7" fmla="*/ 51125 h 102250"/>
                    <a:gd name="connsiteX0" fmla="*/ 148054 w 148054"/>
                    <a:gd name="connsiteY0" fmla="*/ 51125 h 102250"/>
                    <a:gd name="connsiteX1" fmla="*/ 96929 w 148054"/>
                    <a:gd name="connsiteY1" fmla="*/ 102250 h 102250"/>
                    <a:gd name="connsiteX2" fmla="*/ 51125 w 148054"/>
                    <a:gd name="connsiteY2" fmla="*/ 102249 h 102250"/>
                    <a:gd name="connsiteX3" fmla="*/ 0 w 148054"/>
                    <a:gd name="connsiteY3" fmla="*/ 51124 h 102250"/>
                    <a:gd name="connsiteX4" fmla="*/ 0 w 148054"/>
                    <a:gd name="connsiteY4" fmla="*/ 51125 h 102250"/>
                    <a:gd name="connsiteX5" fmla="*/ 51125 w 148054"/>
                    <a:gd name="connsiteY5" fmla="*/ 0 h 102250"/>
                    <a:gd name="connsiteX6" fmla="*/ 96930 w 148054"/>
                    <a:gd name="connsiteY6" fmla="*/ 0 h 102250"/>
                    <a:gd name="connsiteX0" fmla="*/ 96929 w 96930"/>
                    <a:gd name="connsiteY0" fmla="*/ 102250 h 102250"/>
                    <a:gd name="connsiteX1" fmla="*/ 51125 w 96930"/>
                    <a:gd name="connsiteY1" fmla="*/ 102249 h 102250"/>
                    <a:gd name="connsiteX2" fmla="*/ 0 w 96930"/>
                    <a:gd name="connsiteY2" fmla="*/ 51124 h 102250"/>
                    <a:gd name="connsiteX3" fmla="*/ 0 w 96930"/>
                    <a:gd name="connsiteY3" fmla="*/ 51125 h 102250"/>
                    <a:gd name="connsiteX4" fmla="*/ 51125 w 96930"/>
                    <a:gd name="connsiteY4" fmla="*/ 0 h 102250"/>
                    <a:gd name="connsiteX5" fmla="*/ 96930 w 96930"/>
                    <a:gd name="connsiteY5" fmla="*/ 0 h 102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6930" h="102250">
                      <a:moveTo>
                        <a:pt x="96929" y="102250"/>
                      </a:moveTo>
                      <a:lnTo>
                        <a:pt x="51125" y="102249"/>
                      </a:lnTo>
                      <a:cubicBezTo>
                        <a:pt x="22889" y="102249"/>
                        <a:pt x="0" y="79360"/>
                        <a:pt x="0" y="51124"/>
                      </a:cubicBezTo>
                      <a:lnTo>
                        <a:pt x="0" y="51125"/>
                      </a:lnTo>
                      <a:cubicBezTo>
                        <a:pt x="0" y="22889"/>
                        <a:pt x="22889" y="0"/>
                        <a:pt x="51125" y="0"/>
                      </a:cubicBezTo>
                      <a:lnTo>
                        <a:pt x="96930" y="0"/>
                      </a:lnTo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6" name="四角形: 角を丸くする 277">
                  <a:extLst>
                    <a:ext uri="{FF2B5EF4-FFF2-40B4-BE49-F238E27FC236}">
                      <a16:creationId xmlns:a16="http://schemas.microsoft.com/office/drawing/2014/main" id="{C6E92A00-9DC9-636E-F763-0FC368EE3196}"/>
                    </a:ext>
                  </a:extLst>
                </p:cNvPr>
                <p:cNvSpPr/>
                <p:nvPr/>
              </p:nvSpPr>
              <p:spPr bwMode="auto">
                <a:xfrm>
                  <a:off x="3426352" y="5253804"/>
                  <a:ext cx="96930" cy="102250"/>
                </a:xfrm>
                <a:custGeom>
                  <a:avLst/>
                  <a:gdLst>
                    <a:gd name="connsiteX0" fmla="*/ 0 w 148054"/>
                    <a:gd name="connsiteY0" fmla="*/ 51125 h 102249"/>
                    <a:gd name="connsiteX1" fmla="*/ 51125 w 148054"/>
                    <a:gd name="connsiteY1" fmla="*/ 0 h 102249"/>
                    <a:gd name="connsiteX2" fmla="*/ 96930 w 148054"/>
                    <a:gd name="connsiteY2" fmla="*/ 0 h 102249"/>
                    <a:gd name="connsiteX3" fmla="*/ 148055 w 148054"/>
                    <a:gd name="connsiteY3" fmla="*/ 51125 h 102249"/>
                    <a:gd name="connsiteX4" fmla="*/ 148054 w 148054"/>
                    <a:gd name="connsiteY4" fmla="*/ 51125 h 102249"/>
                    <a:gd name="connsiteX5" fmla="*/ 96929 w 148054"/>
                    <a:gd name="connsiteY5" fmla="*/ 102250 h 102249"/>
                    <a:gd name="connsiteX6" fmla="*/ 51125 w 148054"/>
                    <a:gd name="connsiteY6" fmla="*/ 102249 h 102249"/>
                    <a:gd name="connsiteX7" fmla="*/ 0 w 148054"/>
                    <a:gd name="connsiteY7" fmla="*/ 51124 h 102249"/>
                    <a:gd name="connsiteX8" fmla="*/ 0 w 148054"/>
                    <a:gd name="connsiteY8" fmla="*/ 51125 h 102249"/>
                    <a:gd name="connsiteX0" fmla="*/ 148054 w 239494"/>
                    <a:gd name="connsiteY0" fmla="*/ 51125 h 142565"/>
                    <a:gd name="connsiteX1" fmla="*/ 96929 w 239494"/>
                    <a:gd name="connsiteY1" fmla="*/ 102250 h 142565"/>
                    <a:gd name="connsiteX2" fmla="*/ 51125 w 239494"/>
                    <a:gd name="connsiteY2" fmla="*/ 102249 h 142565"/>
                    <a:gd name="connsiteX3" fmla="*/ 0 w 239494"/>
                    <a:gd name="connsiteY3" fmla="*/ 51124 h 142565"/>
                    <a:gd name="connsiteX4" fmla="*/ 0 w 239494"/>
                    <a:gd name="connsiteY4" fmla="*/ 51125 h 142565"/>
                    <a:gd name="connsiteX5" fmla="*/ 51125 w 239494"/>
                    <a:gd name="connsiteY5" fmla="*/ 0 h 142565"/>
                    <a:gd name="connsiteX6" fmla="*/ 96930 w 239494"/>
                    <a:gd name="connsiteY6" fmla="*/ 0 h 142565"/>
                    <a:gd name="connsiteX7" fmla="*/ 148055 w 239494"/>
                    <a:gd name="connsiteY7" fmla="*/ 51125 h 142565"/>
                    <a:gd name="connsiteX8" fmla="*/ 239494 w 239494"/>
                    <a:gd name="connsiteY8" fmla="*/ 142565 h 142565"/>
                    <a:gd name="connsiteX0" fmla="*/ 148054 w 148055"/>
                    <a:gd name="connsiteY0" fmla="*/ 51125 h 102250"/>
                    <a:gd name="connsiteX1" fmla="*/ 96929 w 148055"/>
                    <a:gd name="connsiteY1" fmla="*/ 102250 h 102250"/>
                    <a:gd name="connsiteX2" fmla="*/ 51125 w 148055"/>
                    <a:gd name="connsiteY2" fmla="*/ 102249 h 102250"/>
                    <a:gd name="connsiteX3" fmla="*/ 0 w 148055"/>
                    <a:gd name="connsiteY3" fmla="*/ 51124 h 102250"/>
                    <a:gd name="connsiteX4" fmla="*/ 0 w 148055"/>
                    <a:gd name="connsiteY4" fmla="*/ 51125 h 102250"/>
                    <a:gd name="connsiteX5" fmla="*/ 51125 w 148055"/>
                    <a:gd name="connsiteY5" fmla="*/ 0 h 102250"/>
                    <a:gd name="connsiteX6" fmla="*/ 96930 w 148055"/>
                    <a:gd name="connsiteY6" fmla="*/ 0 h 102250"/>
                    <a:gd name="connsiteX7" fmla="*/ 148055 w 148055"/>
                    <a:gd name="connsiteY7" fmla="*/ 51125 h 102250"/>
                    <a:gd name="connsiteX0" fmla="*/ 148054 w 148054"/>
                    <a:gd name="connsiteY0" fmla="*/ 51125 h 102250"/>
                    <a:gd name="connsiteX1" fmla="*/ 96929 w 148054"/>
                    <a:gd name="connsiteY1" fmla="*/ 102250 h 102250"/>
                    <a:gd name="connsiteX2" fmla="*/ 51125 w 148054"/>
                    <a:gd name="connsiteY2" fmla="*/ 102249 h 102250"/>
                    <a:gd name="connsiteX3" fmla="*/ 0 w 148054"/>
                    <a:gd name="connsiteY3" fmla="*/ 51124 h 102250"/>
                    <a:gd name="connsiteX4" fmla="*/ 0 w 148054"/>
                    <a:gd name="connsiteY4" fmla="*/ 51125 h 102250"/>
                    <a:gd name="connsiteX5" fmla="*/ 51125 w 148054"/>
                    <a:gd name="connsiteY5" fmla="*/ 0 h 102250"/>
                    <a:gd name="connsiteX6" fmla="*/ 96930 w 148054"/>
                    <a:gd name="connsiteY6" fmla="*/ 0 h 102250"/>
                    <a:gd name="connsiteX0" fmla="*/ 96929 w 96930"/>
                    <a:gd name="connsiteY0" fmla="*/ 102250 h 102250"/>
                    <a:gd name="connsiteX1" fmla="*/ 51125 w 96930"/>
                    <a:gd name="connsiteY1" fmla="*/ 102249 h 102250"/>
                    <a:gd name="connsiteX2" fmla="*/ 0 w 96930"/>
                    <a:gd name="connsiteY2" fmla="*/ 51124 h 102250"/>
                    <a:gd name="connsiteX3" fmla="*/ 0 w 96930"/>
                    <a:gd name="connsiteY3" fmla="*/ 51125 h 102250"/>
                    <a:gd name="connsiteX4" fmla="*/ 51125 w 96930"/>
                    <a:gd name="connsiteY4" fmla="*/ 0 h 102250"/>
                    <a:gd name="connsiteX5" fmla="*/ 96930 w 96930"/>
                    <a:gd name="connsiteY5" fmla="*/ 0 h 102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6930" h="102250">
                      <a:moveTo>
                        <a:pt x="96929" y="102250"/>
                      </a:moveTo>
                      <a:lnTo>
                        <a:pt x="51125" y="102249"/>
                      </a:lnTo>
                      <a:cubicBezTo>
                        <a:pt x="22889" y="102249"/>
                        <a:pt x="0" y="79360"/>
                        <a:pt x="0" y="51124"/>
                      </a:cubicBezTo>
                      <a:lnTo>
                        <a:pt x="0" y="51125"/>
                      </a:lnTo>
                      <a:cubicBezTo>
                        <a:pt x="0" y="22889"/>
                        <a:pt x="22889" y="0"/>
                        <a:pt x="51125" y="0"/>
                      </a:cubicBezTo>
                      <a:lnTo>
                        <a:pt x="96930" y="0"/>
                      </a:lnTo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7" name="四角形: 角を丸くする 277">
                  <a:extLst>
                    <a:ext uri="{FF2B5EF4-FFF2-40B4-BE49-F238E27FC236}">
                      <a16:creationId xmlns:a16="http://schemas.microsoft.com/office/drawing/2014/main" id="{40319D1F-8DC7-EEB8-E7A0-976B871A641D}"/>
                    </a:ext>
                  </a:extLst>
                </p:cNvPr>
                <p:cNvSpPr/>
                <p:nvPr/>
              </p:nvSpPr>
              <p:spPr bwMode="auto">
                <a:xfrm>
                  <a:off x="3426352" y="5356197"/>
                  <a:ext cx="96930" cy="102250"/>
                </a:xfrm>
                <a:custGeom>
                  <a:avLst/>
                  <a:gdLst>
                    <a:gd name="connsiteX0" fmla="*/ 0 w 148054"/>
                    <a:gd name="connsiteY0" fmla="*/ 51125 h 102249"/>
                    <a:gd name="connsiteX1" fmla="*/ 51125 w 148054"/>
                    <a:gd name="connsiteY1" fmla="*/ 0 h 102249"/>
                    <a:gd name="connsiteX2" fmla="*/ 96930 w 148054"/>
                    <a:gd name="connsiteY2" fmla="*/ 0 h 102249"/>
                    <a:gd name="connsiteX3" fmla="*/ 148055 w 148054"/>
                    <a:gd name="connsiteY3" fmla="*/ 51125 h 102249"/>
                    <a:gd name="connsiteX4" fmla="*/ 148054 w 148054"/>
                    <a:gd name="connsiteY4" fmla="*/ 51125 h 102249"/>
                    <a:gd name="connsiteX5" fmla="*/ 96929 w 148054"/>
                    <a:gd name="connsiteY5" fmla="*/ 102250 h 102249"/>
                    <a:gd name="connsiteX6" fmla="*/ 51125 w 148054"/>
                    <a:gd name="connsiteY6" fmla="*/ 102249 h 102249"/>
                    <a:gd name="connsiteX7" fmla="*/ 0 w 148054"/>
                    <a:gd name="connsiteY7" fmla="*/ 51124 h 102249"/>
                    <a:gd name="connsiteX8" fmla="*/ 0 w 148054"/>
                    <a:gd name="connsiteY8" fmla="*/ 51125 h 102249"/>
                    <a:gd name="connsiteX0" fmla="*/ 148054 w 239494"/>
                    <a:gd name="connsiteY0" fmla="*/ 51125 h 142565"/>
                    <a:gd name="connsiteX1" fmla="*/ 96929 w 239494"/>
                    <a:gd name="connsiteY1" fmla="*/ 102250 h 142565"/>
                    <a:gd name="connsiteX2" fmla="*/ 51125 w 239494"/>
                    <a:gd name="connsiteY2" fmla="*/ 102249 h 142565"/>
                    <a:gd name="connsiteX3" fmla="*/ 0 w 239494"/>
                    <a:gd name="connsiteY3" fmla="*/ 51124 h 142565"/>
                    <a:gd name="connsiteX4" fmla="*/ 0 w 239494"/>
                    <a:gd name="connsiteY4" fmla="*/ 51125 h 142565"/>
                    <a:gd name="connsiteX5" fmla="*/ 51125 w 239494"/>
                    <a:gd name="connsiteY5" fmla="*/ 0 h 142565"/>
                    <a:gd name="connsiteX6" fmla="*/ 96930 w 239494"/>
                    <a:gd name="connsiteY6" fmla="*/ 0 h 142565"/>
                    <a:gd name="connsiteX7" fmla="*/ 148055 w 239494"/>
                    <a:gd name="connsiteY7" fmla="*/ 51125 h 142565"/>
                    <a:gd name="connsiteX8" fmla="*/ 239494 w 239494"/>
                    <a:gd name="connsiteY8" fmla="*/ 142565 h 142565"/>
                    <a:gd name="connsiteX0" fmla="*/ 148054 w 148055"/>
                    <a:gd name="connsiteY0" fmla="*/ 51125 h 102250"/>
                    <a:gd name="connsiteX1" fmla="*/ 96929 w 148055"/>
                    <a:gd name="connsiteY1" fmla="*/ 102250 h 102250"/>
                    <a:gd name="connsiteX2" fmla="*/ 51125 w 148055"/>
                    <a:gd name="connsiteY2" fmla="*/ 102249 h 102250"/>
                    <a:gd name="connsiteX3" fmla="*/ 0 w 148055"/>
                    <a:gd name="connsiteY3" fmla="*/ 51124 h 102250"/>
                    <a:gd name="connsiteX4" fmla="*/ 0 w 148055"/>
                    <a:gd name="connsiteY4" fmla="*/ 51125 h 102250"/>
                    <a:gd name="connsiteX5" fmla="*/ 51125 w 148055"/>
                    <a:gd name="connsiteY5" fmla="*/ 0 h 102250"/>
                    <a:gd name="connsiteX6" fmla="*/ 96930 w 148055"/>
                    <a:gd name="connsiteY6" fmla="*/ 0 h 102250"/>
                    <a:gd name="connsiteX7" fmla="*/ 148055 w 148055"/>
                    <a:gd name="connsiteY7" fmla="*/ 51125 h 102250"/>
                    <a:gd name="connsiteX0" fmla="*/ 148054 w 148054"/>
                    <a:gd name="connsiteY0" fmla="*/ 51125 h 102250"/>
                    <a:gd name="connsiteX1" fmla="*/ 96929 w 148054"/>
                    <a:gd name="connsiteY1" fmla="*/ 102250 h 102250"/>
                    <a:gd name="connsiteX2" fmla="*/ 51125 w 148054"/>
                    <a:gd name="connsiteY2" fmla="*/ 102249 h 102250"/>
                    <a:gd name="connsiteX3" fmla="*/ 0 w 148054"/>
                    <a:gd name="connsiteY3" fmla="*/ 51124 h 102250"/>
                    <a:gd name="connsiteX4" fmla="*/ 0 w 148054"/>
                    <a:gd name="connsiteY4" fmla="*/ 51125 h 102250"/>
                    <a:gd name="connsiteX5" fmla="*/ 51125 w 148054"/>
                    <a:gd name="connsiteY5" fmla="*/ 0 h 102250"/>
                    <a:gd name="connsiteX6" fmla="*/ 96930 w 148054"/>
                    <a:gd name="connsiteY6" fmla="*/ 0 h 102250"/>
                    <a:gd name="connsiteX0" fmla="*/ 96929 w 96930"/>
                    <a:gd name="connsiteY0" fmla="*/ 102250 h 102250"/>
                    <a:gd name="connsiteX1" fmla="*/ 51125 w 96930"/>
                    <a:gd name="connsiteY1" fmla="*/ 102249 h 102250"/>
                    <a:gd name="connsiteX2" fmla="*/ 0 w 96930"/>
                    <a:gd name="connsiteY2" fmla="*/ 51124 h 102250"/>
                    <a:gd name="connsiteX3" fmla="*/ 0 w 96930"/>
                    <a:gd name="connsiteY3" fmla="*/ 51125 h 102250"/>
                    <a:gd name="connsiteX4" fmla="*/ 51125 w 96930"/>
                    <a:gd name="connsiteY4" fmla="*/ 0 h 102250"/>
                    <a:gd name="connsiteX5" fmla="*/ 96930 w 96930"/>
                    <a:gd name="connsiteY5" fmla="*/ 0 h 102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6930" h="102250">
                      <a:moveTo>
                        <a:pt x="96929" y="102250"/>
                      </a:moveTo>
                      <a:lnTo>
                        <a:pt x="51125" y="102249"/>
                      </a:lnTo>
                      <a:cubicBezTo>
                        <a:pt x="22889" y="102249"/>
                        <a:pt x="0" y="79360"/>
                        <a:pt x="0" y="51124"/>
                      </a:cubicBezTo>
                      <a:lnTo>
                        <a:pt x="0" y="51125"/>
                      </a:lnTo>
                      <a:cubicBezTo>
                        <a:pt x="0" y="22889"/>
                        <a:pt x="22889" y="0"/>
                        <a:pt x="51125" y="0"/>
                      </a:cubicBezTo>
                      <a:lnTo>
                        <a:pt x="96930" y="0"/>
                      </a:lnTo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8" name="四角形: 角を丸くする 277">
                  <a:extLst>
                    <a:ext uri="{FF2B5EF4-FFF2-40B4-BE49-F238E27FC236}">
                      <a16:creationId xmlns:a16="http://schemas.microsoft.com/office/drawing/2014/main" id="{E654A99E-A995-D69E-B58A-7018919D1DE7}"/>
                    </a:ext>
                  </a:extLst>
                </p:cNvPr>
                <p:cNvSpPr/>
                <p:nvPr/>
              </p:nvSpPr>
              <p:spPr bwMode="auto">
                <a:xfrm>
                  <a:off x="3426352" y="5458591"/>
                  <a:ext cx="96930" cy="102250"/>
                </a:xfrm>
                <a:custGeom>
                  <a:avLst/>
                  <a:gdLst>
                    <a:gd name="connsiteX0" fmla="*/ 0 w 148054"/>
                    <a:gd name="connsiteY0" fmla="*/ 51125 h 102249"/>
                    <a:gd name="connsiteX1" fmla="*/ 51125 w 148054"/>
                    <a:gd name="connsiteY1" fmla="*/ 0 h 102249"/>
                    <a:gd name="connsiteX2" fmla="*/ 96930 w 148054"/>
                    <a:gd name="connsiteY2" fmla="*/ 0 h 102249"/>
                    <a:gd name="connsiteX3" fmla="*/ 148055 w 148054"/>
                    <a:gd name="connsiteY3" fmla="*/ 51125 h 102249"/>
                    <a:gd name="connsiteX4" fmla="*/ 148054 w 148054"/>
                    <a:gd name="connsiteY4" fmla="*/ 51125 h 102249"/>
                    <a:gd name="connsiteX5" fmla="*/ 96929 w 148054"/>
                    <a:gd name="connsiteY5" fmla="*/ 102250 h 102249"/>
                    <a:gd name="connsiteX6" fmla="*/ 51125 w 148054"/>
                    <a:gd name="connsiteY6" fmla="*/ 102249 h 102249"/>
                    <a:gd name="connsiteX7" fmla="*/ 0 w 148054"/>
                    <a:gd name="connsiteY7" fmla="*/ 51124 h 102249"/>
                    <a:gd name="connsiteX8" fmla="*/ 0 w 148054"/>
                    <a:gd name="connsiteY8" fmla="*/ 51125 h 102249"/>
                    <a:gd name="connsiteX0" fmla="*/ 148054 w 239494"/>
                    <a:gd name="connsiteY0" fmla="*/ 51125 h 142565"/>
                    <a:gd name="connsiteX1" fmla="*/ 96929 w 239494"/>
                    <a:gd name="connsiteY1" fmla="*/ 102250 h 142565"/>
                    <a:gd name="connsiteX2" fmla="*/ 51125 w 239494"/>
                    <a:gd name="connsiteY2" fmla="*/ 102249 h 142565"/>
                    <a:gd name="connsiteX3" fmla="*/ 0 w 239494"/>
                    <a:gd name="connsiteY3" fmla="*/ 51124 h 142565"/>
                    <a:gd name="connsiteX4" fmla="*/ 0 w 239494"/>
                    <a:gd name="connsiteY4" fmla="*/ 51125 h 142565"/>
                    <a:gd name="connsiteX5" fmla="*/ 51125 w 239494"/>
                    <a:gd name="connsiteY5" fmla="*/ 0 h 142565"/>
                    <a:gd name="connsiteX6" fmla="*/ 96930 w 239494"/>
                    <a:gd name="connsiteY6" fmla="*/ 0 h 142565"/>
                    <a:gd name="connsiteX7" fmla="*/ 148055 w 239494"/>
                    <a:gd name="connsiteY7" fmla="*/ 51125 h 142565"/>
                    <a:gd name="connsiteX8" fmla="*/ 239494 w 239494"/>
                    <a:gd name="connsiteY8" fmla="*/ 142565 h 142565"/>
                    <a:gd name="connsiteX0" fmla="*/ 148054 w 148055"/>
                    <a:gd name="connsiteY0" fmla="*/ 51125 h 102250"/>
                    <a:gd name="connsiteX1" fmla="*/ 96929 w 148055"/>
                    <a:gd name="connsiteY1" fmla="*/ 102250 h 102250"/>
                    <a:gd name="connsiteX2" fmla="*/ 51125 w 148055"/>
                    <a:gd name="connsiteY2" fmla="*/ 102249 h 102250"/>
                    <a:gd name="connsiteX3" fmla="*/ 0 w 148055"/>
                    <a:gd name="connsiteY3" fmla="*/ 51124 h 102250"/>
                    <a:gd name="connsiteX4" fmla="*/ 0 w 148055"/>
                    <a:gd name="connsiteY4" fmla="*/ 51125 h 102250"/>
                    <a:gd name="connsiteX5" fmla="*/ 51125 w 148055"/>
                    <a:gd name="connsiteY5" fmla="*/ 0 h 102250"/>
                    <a:gd name="connsiteX6" fmla="*/ 96930 w 148055"/>
                    <a:gd name="connsiteY6" fmla="*/ 0 h 102250"/>
                    <a:gd name="connsiteX7" fmla="*/ 148055 w 148055"/>
                    <a:gd name="connsiteY7" fmla="*/ 51125 h 102250"/>
                    <a:gd name="connsiteX0" fmla="*/ 148054 w 148054"/>
                    <a:gd name="connsiteY0" fmla="*/ 51125 h 102250"/>
                    <a:gd name="connsiteX1" fmla="*/ 96929 w 148054"/>
                    <a:gd name="connsiteY1" fmla="*/ 102250 h 102250"/>
                    <a:gd name="connsiteX2" fmla="*/ 51125 w 148054"/>
                    <a:gd name="connsiteY2" fmla="*/ 102249 h 102250"/>
                    <a:gd name="connsiteX3" fmla="*/ 0 w 148054"/>
                    <a:gd name="connsiteY3" fmla="*/ 51124 h 102250"/>
                    <a:gd name="connsiteX4" fmla="*/ 0 w 148054"/>
                    <a:gd name="connsiteY4" fmla="*/ 51125 h 102250"/>
                    <a:gd name="connsiteX5" fmla="*/ 51125 w 148054"/>
                    <a:gd name="connsiteY5" fmla="*/ 0 h 102250"/>
                    <a:gd name="connsiteX6" fmla="*/ 96930 w 148054"/>
                    <a:gd name="connsiteY6" fmla="*/ 0 h 102250"/>
                    <a:gd name="connsiteX0" fmla="*/ 96929 w 96930"/>
                    <a:gd name="connsiteY0" fmla="*/ 102250 h 102250"/>
                    <a:gd name="connsiteX1" fmla="*/ 51125 w 96930"/>
                    <a:gd name="connsiteY1" fmla="*/ 102249 h 102250"/>
                    <a:gd name="connsiteX2" fmla="*/ 0 w 96930"/>
                    <a:gd name="connsiteY2" fmla="*/ 51124 h 102250"/>
                    <a:gd name="connsiteX3" fmla="*/ 0 w 96930"/>
                    <a:gd name="connsiteY3" fmla="*/ 51125 h 102250"/>
                    <a:gd name="connsiteX4" fmla="*/ 51125 w 96930"/>
                    <a:gd name="connsiteY4" fmla="*/ 0 h 102250"/>
                    <a:gd name="connsiteX5" fmla="*/ 96930 w 96930"/>
                    <a:gd name="connsiteY5" fmla="*/ 0 h 102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6930" h="102250">
                      <a:moveTo>
                        <a:pt x="96929" y="102250"/>
                      </a:moveTo>
                      <a:lnTo>
                        <a:pt x="51125" y="102249"/>
                      </a:lnTo>
                      <a:cubicBezTo>
                        <a:pt x="22889" y="102249"/>
                        <a:pt x="0" y="79360"/>
                        <a:pt x="0" y="51124"/>
                      </a:cubicBezTo>
                      <a:lnTo>
                        <a:pt x="0" y="51125"/>
                      </a:lnTo>
                      <a:cubicBezTo>
                        <a:pt x="0" y="22889"/>
                        <a:pt x="22889" y="0"/>
                        <a:pt x="51125" y="0"/>
                      </a:cubicBezTo>
                      <a:lnTo>
                        <a:pt x="96930" y="0"/>
                      </a:lnTo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2" name="月 61">
                <a:extLst>
                  <a:ext uri="{FF2B5EF4-FFF2-40B4-BE49-F238E27FC236}">
                    <a16:creationId xmlns:a16="http://schemas.microsoft.com/office/drawing/2014/main" id="{0FBB4979-98D0-0461-338D-C7B9EC7CAF3A}"/>
                  </a:ext>
                </a:extLst>
              </p:cNvPr>
              <p:cNvSpPr/>
              <p:nvPr/>
            </p:nvSpPr>
            <p:spPr bwMode="auto">
              <a:xfrm rot="19800000">
                <a:off x="1634529" y="6586958"/>
                <a:ext cx="58952" cy="212168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953769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AC088D-F6EF-B03F-FBBB-18B98F8254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28D0C4D9-98FE-58DC-09CB-E87F88ADB87D}"/>
              </a:ext>
            </a:extLst>
          </p:cNvPr>
          <p:cNvSpPr txBox="1"/>
          <p:nvPr/>
        </p:nvSpPr>
        <p:spPr>
          <a:xfrm>
            <a:off x="346907" y="259874"/>
            <a:ext cx="1169551" cy="628062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盗難被害が報告されています</a:t>
            </a:r>
          </a:p>
          <a:p>
            <a:pPr algn="ctr"/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施錠・ロックを確認してください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F1C8937-3F92-5EE9-1039-7CD983F7B23A}"/>
              </a:ext>
            </a:extLst>
          </p:cNvPr>
          <p:cNvGrpSpPr/>
          <p:nvPr/>
        </p:nvGrpSpPr>
        <p:grpSpPr>
          <a:xfrm>
            <a:off x="1642854" y="1219310"/>
            <a:ext cx="4349732" cy="3961292"/>
            <a:chOff x="-1111558" y="80326"/>
            <a:chExt cx="2453335" cy="2234249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F7F60B45-3631-BE05-BFF3-433E952CA491}"/>
                </a:ext>
              </a:extLst>
            </p:cNvPr>
            <p:cNvSpPr/>
            <p:nvPr/>
          </p:nvSpPr>
          <p:spPr bwMode="auto">
            <a:xfrm>
              <a:off x="1108975" y="1221037"/>
              <a:ext cx="232802" cy="634507"/>
            </a:xfrm>
            <a:custGeom>
              <a:avLst/>
              <a:gdLst>
                <a:gd name="connsiteX0" fmla="*/ 150098 w 711558"/>
                <a:gd name="connsiteY0" fmla="*/ 75711 h 1386089"/>
                <a:gd name="connsiteX1" fmla="*/ 71438 w 711558"/>
                <a:gd name="connsiteY1" fmla="*/ 154371 h 1386089"/>
                <a:gd name="connsiteX2" fmla="*/ 71438 w 711558"/>
                <a:gd name="connsiteY2" fmla="*/ 319573 h 1386089"/>
                <a:gd name="connsiteX3" fmla="*/ 640120 w 711558"/>
                <a:gd name="connsiteY3" fmla="*/ 319573 h 1386089"/>
                <a:gd name="connsiteX4" fmla="*/ 640120 w 711558"/>
                <a:gd name="connsiteY4" fmla="*/ 154371 h 1386089"/>
                <a:gd name="connsiteX5" fmla="*/ 561460 w 711558"/>
                <a:gd name="connsiteY5" fmla="*/ 75711 h 1386089"/>
                <a:gd name="connsiteX6" fmla="*/ 161018 w 711558"/>
                <a:gd name="connsiteY6" fmla="*/ 0 h 1386089"/>
                <a:gd name="connsiteX7" fmla="*/ 550540 w 711558"/>
                <a:gd name="connsiteY7" fmla="*/ 0 h 1386089"/>
                <a:gd name="connsiteX8" fmla="*/ 711558 w 711558"/>
                <a:gd name="connsiteY8" fmla="*/ 161018 h 1386089"/>
                <a:gd name="connsiteX9" fmla="*/ 711558 w 711558"/>
                <a:gd name="connsiteY9" fmla="*/ 1321786 h 1386089"/>
                <a:gd name="connsiteX10" fmla="*/ 647255 w 711558"/>
                <a:gd name="connsiteY10" fmla="*/ 1386089 h 1386089"/>
                <a:gd name="connsiteX11" fmla="*/ 64303 w 711558"/>
                <a:gd name="connsiteY11" fmla="*/ 1386089 h 1386089"/>
                <a:gd name="connsiteX12" fmla="*/ 0 w 711558"/>
                <a:gd name="connsiteY12" fmla="*/ 1321786 h 1386089"/>
                <a:gd name="connsiteX13" fmla="*/ 0 w 711558"/>
                <a:gd name="connsiteY13" fmla="*/ 161018 h 1386089"/>
                <a:gd name="connsiteX14" fmla="*/ 161018 w 711558"/>
                <a:gd name="connsiteY14" fmla="*/ 0 h 1386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11558" h="1386089">
                  <a:moveTo>
                    <a:pt x="150098" y="75711"/>
                  </a:moveTo>
                  <a:cubicBezTo>
                    <a:pt x="106655" y="75711"/>
                    <a:pt x="71438" y="110928"/>
                    <a:pt x="71438" y="154371"/>
                  </a:cubicBezTo>
                  <a:lnTo>
                    <a:pt x="71438" y="319573"/>
                  </a:lnTo>
                  <a:lnTo>
                    <a:pt x="640120" y="319573"/>
                  </a:lnTo>
                  <a:lnTo>
                    <a:pt x="640120" y="154371"/>
                  </a:lnTo>
                  <a:cubicBezTo>
                    <a:pt x="640120" y="110928"/>
                    <a:pt x="604903" y="75711"/>
                    <a:pt x="561460" y="75711"/>
                  </a:cubicBezTo>
                  <a:close/>
                  <a:moveTo>
                    <a:pt x="161018" y="0"/>
                  </a:moveTo>
                  <a:lnTo>
                    <a:pt x="550540" y="0"/>
                  </a:lnTo>
                  <a:cubicBezTo>
                    <a:pt x="639468" y="0"/>
                    <a:pt x="711558" y="72090"/>
                    <a:pt x="711558" y="161018"/>
                  </a:cubicBezTo>
                  <a:lnTo>
                    <a:pt x="711558" y="1321786"/>
                  </a:lnTo>
                  <a:cubicBezTo>
                    <a:pt x="711558" y="1357300"/>
                    <a:pt x="682769" y="1386089"/>
                    <a:pt x="647255" y="1386089"/>
                  </a:cubicBezTo>
                  <a:lnTo>
                    <a:pt x="64303" y="1386089"/>
                  </a:lnTo>
                  <a:cubicBezTo>
                    <a:pt x="28789" y="1386089"/>
                    <a:pt x="0" y="1357300"/>
                    <a:pt x="0" y="1321786"/>
                  </a:cubicBezTo>
                  <a:lnTo>
                    <a:pt x="0" y="161018"/>
                  </a:lnTo>
                  <a:cubicBezTo>
                    <a:pt x="0" y="72090"/>
                    <a:pt x="72090" y="0"/>
                    <a:pt x="161018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" name="星: 12 pt 3">
              <a:extLst>
                <a:ext uri="{FF2B5EF4-FFF2-40B4-BE49-F238E27FC236}">
                  <a16:creationId xmlns:a16="http://schemas.microsoft.com/office/drawing/2014/main" id="{386D9AA1-C157-7561-47D5-65852B7307E5}"/>
                </a:ext>
              </a:extLst>
            </p:cNvPr>
            <p:cNvSpPr/>
            <p:nvPr/>
          </p:nvSpPr>
          <p:spPr bwMode="auto">
            <a:xfrm>
              <a:off x="-1111558" y="80326"/>
              <a:ext cx="2115235" cy="2115235"/>
            </a:xfrm>
            <a:prstGeom prst="star12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3D25B04E-D6BC-9140-39C6-52B788440ACC}"/>
                </a:ext>
              </a:extLst>
            </p:cNvPr>
            <p:cNvSpPr/>
            <p:nvPr/>
          </p:nvSpPr>
          <p:spPr bwMode="auto">
            <a:xfrm rot="5400000">
              <a:off x="-766542" y="432189"/>
              <a:ext cx="1105103" cy="1658427"/>
            </a:xfrm>
            <a:custGeom>
              <a:avLst/>
              <a:gdLst>
                <a:gd name="connsiteX0" fmla="*/ 898504 w 1509399"/>
                <a:gd name="connsiteY0" fmla="*/ 1752895 h 2265154"/>
                <a:gd name="connsiteX1" fmla="*/ 1029896 w 1509399"/>
                <a:gd name="connsiteY1" fmla="*/ 1621503 h 2265154"/>
                <a:gd name="connsiteX2" fmla="*/ 1161288 w 1509399"/>
                <a:gd name="connsiteY2" fmla="*/ 1752895 h 2265154"/>
                <a:gd name="connsiteX3" fmla="*/ 1029896 w 1509399"/>
                <a:gd name="connsiteY3" fmla="*/ 1884287 h 2265154"/>
                <a:gd name="connsiteX4" fmla="*/ 898504 w 1509399"/>
                <a:gd name="connsiteY4" fmla="*/ 1752895 h 2265154"/>
                <a:gd name="connsiteX5" fmla="*/ 621114 w 1509399"/>
                <a:gd name="connsiteY5" fmla="*/ 502501 h 2265154"/>
                <a:gd name="connsiteX6" fmla="*/ 624104 w 1509399"/>
                <a:gd name="connsiteY6" fmla="*/ 542021 h 2265154"/>
                <a:gd name="connsiteX7" fmla="*/ 870102 w 1509399"/>
                <a:gd name="connsiteY7" fmla="*/ 857764 h 2265154"/>
                <a:gd name="connsiteX8" fmla="*/ 885194 w 1509399"/>
                <a:gd name="connsiteY8" fmla="*/ 862448 h 2265154"/>
                <a:gd name="connsiteX9" fmla="*/ 885194 w 1509399"/>
                <a:gd name="connsiteY9" fmla="*/ 809840 h 2265154"/>
                <a:gd name="connsiteX10" fmla="*/ 1029896 w 1509399"/>
                <a:gd name="connsiteY10" fmla="*/ 665138 h 2265154"/>
                <a:gd name="connsiteX11" fmla="*/ 1174598 w 1509399"/>
                <a:gd name="connsiteY11" fmla="*/ 809840 h 2265154"/>
                <a:gd name="connsiteX12" fmla="*/ 1174598 w 1509399"/>
                <a:gd name="connsiteY12" fmla="*/ 862448 h 2265154"/>
                <a:gd name="connsiteX13" fmla="*/ 1189689 w 1509399"/>
                <a:gd name="connsiteY13" fmla="*/ 857764 h 2265154"/>
                <a:gd name="connsiteX14" fmla="*/ 1440418 w 1509399"/>
                <a:gd name="connsiteY14" fmla="*/ 479503 h 2265154"/>
                <a:gd name="connsiteX15" fmla="*/ 1029896 w 1509399"/>
                <a:gd name="connsiteY15" fmla="*/ 68981 h 2265154"/>
                <a:gd name="connsiteX16" fmla="*/ 627714 w 1509399"/>
                <a:gd name="connsiteY16" fmla="*/ 396768 h 2265154"/>
                <a:gd name="connsiteX17" fmla="*/ 624844 w 1509399"/>
                <a:gd name="connsiteY17" fmla="*/ 425235 h 2265154"/>
                <a:gd name="connsiteX18" fmla="*/ 907007 w 1509399"/>
                <a:gd name="connsiteY18" fmla="*/ 425235 h 2265154"/>
                <a:gd name="connsiteX19" fmla="*/ 908829 w 1509399"/>
                <a:gd name="connsiteY19" fmla="*/ 416210 h 2265154"/>
                <a:gd name="connsiteX20" fmla="*/ 1029896 w 1509399"/>
                <a:gd name="connsiteY20" fmla="*/ 335962 h 2265154"/>
                <a:gd name="connsiteX21" fmla="*/ 1161288 w 1509399"/>
                <a:gd name="connsiteY21" fmla="*/ 467354 h 2265154"/>
                <a:gd name="connsiteX22" fmla="*/ 1029896 w 1509399"/>
                <a:gd name="connsiteY22" fmla="*/ 598746 h 2265154"/>
                <a:gd name="connsiteX23" fmla="*/ 908829 w 1509399"/>
                <a:gd name="connsiteY23" fmla="*/ 518497 h 2265154"/>
                <a:gd name="connsiteX24" fmla="*/ 905600 w 1509399"/>
                <a:gd name="connsiteY24" fmla="*/ 502501 h 2265154"/>
                <a:gd name="connsiteX25" fmla="*/ 619374 w 1509399"/>
                <a:gd name="connsiteY25" fmla="*/ 1752895 h 2265154"/>
                <a:gd name="connsiteX26" fmla="*/ 1029896 w 1509399"/>
                <a:gd name="connsiteY26" fmla="*/ 2163416 h 2265154"/>
                <a:gd name="connsiteX27" fmla="*/ 1440418 w 1509399"/>
                <a:gd name="connsiteY27" fmla="*/ 1752895 h 2265154"/>
                <a:gd name="connsiteX28" fmla="*/ 1189689 w 1509399"/>
                <a:gd name="connsiteY28" fmla="*/ 1374633 h 2265154"/>
                <a:gd name="connsiteX29" fmla="*/ 1174598 w 1509399"/>
                <a:gd name="connsiteY29" fmla="*/ 1369949 h 2265154"/>
                <a:gd name="connsiteX30" fmla="*/ 1174598 w 1509399"/>
                <a:gd name="connsiteY30" fmla="*/ 1385032 h 2265154"/>
                <a:gd name="connsiteX31" fmla="*/ 1029896 w 1509399"/>
                <a:gd name="connsiteY31" fmla="*/ 1529734 h 2265154"/>
                <a:gd name="connsiteX32" fmla="*/ 885194 w 1509399"/>
                <a:gd name="connsiteY32" fmla="*/ 1385032 h 2265154"/>
                <a:gd name="connsiteX33" fmla="*/ 885194 w 1509399"/>
                <a:gd name="connsiteY33" fmla="*/ 1369949 h 2265154"/>
                <a:gd name="connsiteX34" fmla="*/ 870102 w 1509399"/>
                <a:gd name="connsiteY34" fmla="*/ 1374633 h 2265154"/>
                <a:gd name="connsiteX35" fmla="*/ 619374 w 1509399"/>
                <a:gd name="connsiteY35" fmla="*/ 1752895 h 2265154"/>
                <a:gd name="connsiteX36" fmla="*/ 0 w 1509399"/>
                <a:gd name="connsiteY36" fmla="*/ 800389 h 2265154"/>
                <a:gd name="connsiteX37" fmla="*/ 0 w 1509399"/>
                <a:gd name="connsiteY37" fmla="*/ 409383 h 2265154"/>
                <a:gd name="connsiteX38" fmla="*/ 101727 w 1509399"/>
                <a:gd name="connsiteY38" fmla="*/ 307656 h 2265154"/>
                <a:gd name="connsiteX39" fmla="*/ 203454 w 1509399"/>
                <a:gd name="connsiteY39" fmla="*/ 409383 h 2265154"/>
                <a:gd name="connsiteX40" fmla="*/ 203454 w 1509399"/>
                <a:gd name="connsiteY40" fmla="*/ 425235 h 2265154"/>
                <a:gd name="connsiteX41" fmla="*/ 513244 w 1509399"/>
                <a:gd name="connsiteY41" fmla="*/ 425235 h 2265154"/>
                <a:gd name="connsiteX42" fmla="*/ 517014 w 1509399"/>
                <a:gd name="connsiteY42" fmla="*/ 382509 h 2265154"/>
                <a:gd name="connsiteX43" fmla="*/ 540492 w 1509399"/>
                <a:gd name="connsiteY43" fmla="*/ 295595 h 2265154"/>
                <a:gd name="connsiteX44" fmla="*/ 574158 w 1509399"/>
                <a:gd name="connsiteY44" fmla="*/ 223431 h 2265154"/>
                <a:gd name="connsiteX45" fmla="*/ 614513 w 1509399"/>
                <a:gd name="connsiteY45" fmla="*/ 244149 h 2265154"/>
                <a:gd name="connsiteX46" fmla="*/ 632284 w 1509399"/>
                <a:gd name="connsiteY46" fmla="*/ 211408 h 2265154"/>
                <a:gd name="connsiteX47" fmla="*/ 1029896 w 1509399"/>
                <a:gd name="connsiteY47" fmla="*/ 0 h 2265154"/>
                <a:gd name="connsiteX48" fmla="*/ 1509399 w 1509399"/>
                <a:gd name="connsiteY48" fmla="*/ 479503 h 2265154"/>
                <a:gd name="connsiteX49" fmla="*/ 1216540 w 1509399"/>
                <a:gd name="connsiteY49" fmla="*/ 921324 h 2265154"/>
                <a:gd name="connsiteX50" fmla="*/ 1174598 w 1509399"/>
                <a:gd name="connsiteY50" fmla="*/ 934343 h 2265154"/>
                <a:gd name="connsiteX51" fmla="*/ 1174598 w 1509399"/>
                <a:gd name="connsiteY51" fmla="*/ 1298054 h 2265154"/>
                <a:gd name="connsiteX52" fmla="*/ 1216540 w 1509399"/>
                <a:gd name="connsiteY52" fmla="*/ 1311073 h 2265154"/>
                <a:gd name="connsiteX53" fmla="*/ 1509399 w 1509399"/>
                <a:gd name="connsiteY53" fmla="*/ 1752895 h 2265154"/>
                <a:gd name="connsiteX54" fmla="*/ 1029896 w 1509399"/>
                <a:gd name="connsiteY54" fmla="*/ 2232397 h 2265154"/>
                <a:gd name="connsiteX55" fmla="*/ 943013 w 1509399"/>
                <a:gd name="connsiteY55" fmla="*/ 2223639 h 2265154"/>
                <a:gd name="connsiteX56" fmla="*/ 943013 w 1509399"/>
                <a:gd name="connsiteY56" fmla="*/ 2265154 h 2265154"/>
                <a:gd name="connsiteX57" fmla="*/ 924892 w 1509399"/>
                <a:gd name="connsiteY57" fmla="*/ 2263328 h 2265154"/>
                <a:gd name="connsiteX58" fmla="*/ 540490 w 1509399"/>
                <a:gd name="connsiteY58" fmla="*/ 1932037 h 2265154"/>
                <a:gd name="connsiteX59" fmla="*/ 529013 w 1509399"/>
                <a:gd name="connsiteY59" fmla="*/ 1889548 h 2265154"/>
                <a:gd name="connsiteX60" fmla="*/ 529013 w 1509399"/>
                <a:gd name="connsiteY60" fmla="*/ 2109159 h 2265154"/>
                <a:gd name="connsiteX61" fmla="*/ 502926 w 1509399"/>
                <a:gd name="connsiteY61" fmla="*/ 2135245 h 2265154"/>
                <a:gd name="connsiteX62" fmla="*/ 476840 w 1509399"/>
                <a:gd name="connsiteY62" fmla="*/ 2109159 h 2265154"/>
                <a:gd name="connsiteX63" fmla="*/ 476840 w 1509399"/>
                <a:gd name="connsiteY63" fmla="*/ 1506614 h 2265154"/>
                <a:gd name="connsiteX64" fmla="*/ 502926 w 1509399"/>
                <a:gd name="connsiteY64" fmla="*/ 1480528 h 2265154"/>
                <a:gd name="connsiteX65" fmla="*/ 529013 w 1509399"/>
                <a:gd name="connsiteY65" fmla="*/ 1506614 h 2265154"/>
                <a:gd name="connsiteX66" fmla="*/ 529013 w 1509399"/>
                <a:gd name="connsiteY66" fmla="*/ 1612944 h 2265154"/>
                <a:gd name="connsiteX67" fmla="*/ 533260 w 1509399"/>
                <a:gd name="connsiteY67" fmla="*/ 1594903 h 2265154"/>
                <a:gd name="connsiteX68" fmla="*/ 838851 w 1509399"/>
                <a:gd name="connsiteY68" fmla="*/ 1268013 h 2265154"/>
                <a:gd name="connsiteX69" fmla="*/ 885194 w 1509399"/>
                <a:gd name="connsiteY69" fmla="*/ 1254249 h 2265154"/>
                <a:gd name="connsiteX70" fmla="*/ 885194 w 1509399"/>
                <a:gd name="connsiteY70" fmla="*/ 1131151 h 2265154"/>
                <a:gd name="connsiteX71" fmla="*/ 601323 w 1509399"/>
                <a:gd name="connsiteY71" fmla="*/ 1131151 h 2265154"/>
                <a:gd name="connsiteX72" fmla="*/ 601323 w 1509399"/>
                <a:gd name="connsiteY72" fmla="*/ 1212638 h 2265154"/>
                <a:gd name="connsiteX73" fmla="*/ 529013 w 1509399"/>
                <a:gd name="connsiteY73" fmla="*/ 1284948 h 2265154"/>
                <a:gd name="connsiteX74" fmla="*/ 456702 w 1509399"/>
                <a:gd name="connsiteY74" fmla="*/ 1212638 h 2265154"/>
                <a:gd name="connsiteX75" fmla="*/ 456702 w 1509399"/>
                <a:gd name="connsiteY75" fmla="*/ 972398 h 2265154"/>
                <a:gd name="connsiteX76" fmla="*/ 529013 w 1509399"/>
                <a:gd name="connsiteY76" fmla="*/ 900088 h 2265154"/>
                <a:gd name="connsiteX77" fmla="*/ 601323 w 1509399"/>
                <a:gd name="connsiteY77" fmla="*/ 972398 h 2265154"/>
                <a:gd name="connsiteX78" fmla="*/ 601323 w 1509399"/>
                <a:gd name="connsiteY78" fmla="*/ 1053885 h 2265154"/>
                <a:gd name="connsiteX79" fmla="*/ 885194 w 1509399"/>
                <a:gd name="connsiteY79" fmla="*/ 1053885 h 2265154"/>
                <a:gd name="connsiteX80" fmla="*/ 885194 w 1509399"/>
                <a:gd name="connsiteY80" fmla="*/ 973383 h 2265154"/>
                <a:gd name="connsiteX81" fmla="*/ 838852 w 1509399"/>
                <a:gd name="connsiteY81" fmla="*/ 959619 h 2265154"/>
                <a:gd name="connsiteX82" fmla="*/ 515129 w 1509399"/>
                <a:gd name="connsiteY82" fmla="*/ 555701 h 2265154"/>
                <a:gd name="connsiteX83" fmla="*/ 511020 w 1509399"/>
                <a:gd name="connsiteY83" fmla="*/ 502501 h 2265154"/>
                <a:gd name="connsiteX84" fmla="*/ 203454 w 1509399"/>
                <a:gd name="connsiteY84" fmla="*/ 502501 h 2265154"/>
                <a:gd name="connsiteX85" fmla="*/ 203454 w 1509399"/>
                <a:gd name="connsiteY85" fmla="*/ 800389 h 2265154"/>
                <a:gd name="connsiteX86" fmla="*/ 202893 w 1509399"/>
                <a:gd name="connsiteY86" fmla="*/ 804099 h 2265154"/>
                <a:gd name="connsiteX87" fmla="*/ 133982 w 1509399"/>
                <a:gd name="connsiteY87" fmla="*/ 804099 h 2265154"/>
                <a:gd name="connsiteX88" fmla="*/ 133982 w 1509399"/>
                <a:gd name="connsiteY88" fmla="*/ 418654 h 2265154"/>
                <a:gd name="connsiteX89" fmla="*/ 101727 w 1509399"/>
                <a:gd name="connsiteY89" fmla="*/ 386399 h 2265154"/>
                <a:gd name="connsiteX90" fmla="*/ 69472 w 1509399"/>
                <a:gd name="connsiteY90" fmla="*/ 418654 h 2265154"/>
                <a:gd name="connsiteX91" fmla="*/ 69472 w 1509399"/>
                <a:gd name="connsiteY91" fmla="*/ 804099 h 2265154"/>
                <a:gd name="connsiteX92" fmla="*/ 561 w 1509399"/>
                <a:gd name="connsiteY92" fmla="*/ 804099 h 2265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1509399" h="2265154">
                  <a:moveTo>
                    <a:pt x="898504" y="1752895"/>
                  </a:moveTo>
                  <a:cubicBezTo>
                    <a:pt x="898504" y="1680329"/>
                    <a:pt x="957330" y="1621503"/>
                    <a:pt x="1029896" y="1621503"/>
                  </a:cubicBezTo>
                  <a:cubicBezTo>
                    <a:pt x="1102462" y="1621503"/>
                    <a:pt x="1161288" y="1680329"/>
                    <a:pt x="1161288" y="1752895"/>
                  </a:cubicBezTo>
                  <a:cubicBezTo>
                    <a:pt x="1161288" y="1825461"/>
                    <a:pt x="1102462" y="1884287"/>
                    <a:pt x="1029896" y="1884287"/>
                  </a:cubicBezTo>
                  <a:cubicBezTo>
                    <a:pt x="957330" y="1884287"/>
                    <a:pt x="898504" y="1825461"/>
                    <a:pt x="898504" y="1752895"/>
                  </a:cubicBezTo>
                  <a:close/>
                  <a:moveTo>
                    <a:pt x="621114" y="502501"/>
                  </a:moveTo>
                  <a:lnTo>
                    <a:pt x="624104" y="542021"/>
                  </a:lnTo>
                  <a:cubicBezTo>
                    <a:pt x="645907" y="684715"/>
                    <a:pt x="741178" y="803233"/>
                    <a:pt x="870102" y="857764"/>
                  </a:cubicBezTo>
                  <a:lnTo>
                    <a:pt x="885194" y="862448"/>
                  </a:lnTo>
                  <a:lnTo>
                    <a:pt x="885194" y="809840"/>
                  </a:lnTo>
                  <a:cubicBezTo>
                    <a:pt x="885194" y="729923"/>
                    <a:pt x="949979" y="665138"/>
                    <a:pt x="1029896" y="665138"/>
                  </a:cubicBezTo>
                  <a:cubicBezTo>
                    <a:pt x="1109813" y="665138"/>
                    <a:pt x="1174598" y="729923"/>
                    <a:pt x="1174598" y="809840"/>
                  </a:cubicBezTo>
                  <a:lnTo>
                    <a:pt x="1174598" y="862448"/>
                  </a:lnTo>
                  <a:lnTo>
                    <a:pt x="1189689" y="857764"/>
                  </a:lnTo>
                  <a:cubicBezTo>
                    <a:pt x="1337032" y="795443"/>
                    <a:pt x="1440418" y="649546"/>
                    <a:pt x="1440418" y="479503"/>
                  </a:cubicBezTo>
                  <a:cubicBezTo>
                    <a:pt x="1440418" y="252778"/>
                    <a:pt x="1256621" y="68981"/>
                    <a:pt x="1029896" y="68981"/>
                  </a:cubicBezTo>
                  <a:cubicBezTo>
                    <a:pt x="831511" y="68981"/>
                    <a:pt x="665994" y="209700"/>
                    <a:pt x="627714" y="396768"/>
                  </a:cubicBezTo>
                  <a:lnTo>
                    <a:pt x="624844" y="425235"/>
                  </a:lnTo>
                  <a:lnTo>
                    <a:pt x="907007" y="425235"/>
                  </a:lnTo>
                  <a:lnTo>
                    <a:pt x="908829" y="416210"/>
                  </a:lnTo>
                  <a:cubicBezTo>
                    <a:pt x="928776" y="369051"/>
                    <a:pt x="975471" y="335962"/>
                    <a:pt x="1029896" y="335962"/>
                  </a:cubicBezTo>
                  <a:cubicBezTo>
                    <a:pt x="1102462" y="335962"/>
                    <a:pt x="1161288" y="394788"/>
                    <a:pt x="1161288" y="467354"/>
                  </a:cubicBezTo>
                  <a:cubicBezTo>
                    <a:pt x="1161288" y="539920"/>
                    <a:pt x="1102462" y="598746"/>
                    <a:pt x="1029896" y="598746"/>
                  </a:cubicBezTo>
                  <a:cubicBezTo>
                    <a:pt x="975471" y="598746"/>
                    <a:pt x="928776" y="565656"/>
                    <a:pt x="908829" y="518497"/>
                  </a:cubicBezTo>
                  <a:lnTo>
                    <a:pt x="905600" y="502501"/>
                  </a:lnTo>
                  <a:close/>
                  <a:moveTo>
                    <a:pt x="619374" y="1752895"/>
                  </a:moveTo>
                  <a:cubicBezTo>
                    <a:pt x="619374" y="1979620"/>
                    <a:pt x="803171" y="2163416"/>
                    <a:pt x="1029896" y="2163416"/>
                  </a:cubicBezTo>
                  <a:cubicBezTo>
                    <a:pt x="1256621" y="2163416"/>
                    <a:pt x="1440418" y="1979620"/>
                    <a:pt x="1440418" y="1752895"/>
                  </a:cubicBezTo>
                  <a:cubicBezTo>
                    <a:pt x="1440418" y="1582851"/>
                    <a:pt x="1337032" y="1436954"/>
                    <a:pt x="1189689" y="1374633"/>
                  </a:cubicBezTo>
                  <a:lnTo>
                    <a:pt x="1174598" y="1369949"/>
                  </a:lnTo>
                  <a:lnTo>
                    <a:pt x="1174598" y="1385032"/>
                  </a:lnTo>
                  <a:cubicBezTo>
                    <a:pt x="1174598" y="1464949"/>
                    <a:pt x="1109813" y="1529734"/>
                    <a:pt x="1029896" y="1529734"/>
                  </a:cubicBezTo>
                  <a:cubicBezTo>
                    <a:pt x="949979" y="1529734"/>
                    <a:pt x="885194" y="1464949"/>
                    <a:pt x="885194" y="1385032"/>
                  </a:cubicBezTo>
                  <a:lnTo>
                    <a:pt x="885194" y="1369949"/>
                  </a:lnTo>
                  <a:lnTo>
                    <a:pt x="870102" y="1374633"/>
                  </a:lnTo>
                  <a:cubicBezTo>
                    <a:pt x="722760" y="1436954"/>
                    <a:pt x="619374" y="1582851"/>
                    <a:pt x="619374" y="1752895"/>
                  </a:cubicBezTo>
                  <a:close/>
                  <a:moveTo>
                    <a:pt x="0" y="800389"/>
                  </a:moveTo>
                  <a:lnTo>
                    <a:pt x="0" y="409383"/>
                  </a:lnTo>
                  <a:cubicBezTo>
                    <a:pt x="0" y="353201"/>
                    <a:pt x="45545" y="307656"/>
                    <a:pt x="101727" y="307656"/>
                  </a:cubicBezTo>
                  <a:cubicBezTo>
                    <a:pt x="157909" y="307656"/>
                    <a:pt x="203454" y="353201"/>
                    <a:pt x="203454" y="409383"/>
                  </a:cubicBezTo>
                  <a:lnTo>
                    <a:pt x="203454" y="425235"/>
                  </a:lnTo>
                  <a:lnTo>
                    <a:pt x="513244" y="425235"/>
                  </a:lnTo>
                  <a:lnTo>
                    <a:pt x="517014" y="382509"/>
                  </a:lnTo>
                  <a:cubicBezTo>
                    <a:pt x="522361" y="352574"/>
                    <a:pt x="530265" y="323525"/>
                    <a:pt x="540492" y="295595"/>
                  </a:cubicBezTo>
                  <a:lnTo>
                    <a:pt x="574158" y="223431"/>
                  </a:lnTo>
                  <a:lnTo>
                    <a:pt x="614513" y="244149"/>
                  </a:lnTo>
                  <a:lnTo>
                    <a:pt x="632284" y="211408"/>
                  </a:lnTo>
                  <a:cubicBezTo>
                    <a:pt x="718455" y="83859"/>
                    <a:pt x="864382" y="0"/>
                    <a:pt x="1029896" y="0"/>
                  </a:cubicBezTo>
                  <a:cubicBezTo>
                    <a:pt x="1294718" y="0"/>
                    <a:pt x="1509399" y="214681"/>
                    <a:pt x="1509399" y="479503"/>
                  </a:cubicBezTo>
                  <a:cubicBezTo>
                    <a:pt x="1509399" y="678119"/>
                    <a:pt x="1388641" y="848531"/>
                    <a:pt x="1216540" y="921324"/>
                  </a:cubicBezTo>
                  <a:lnTo>
                    <a:pt x="1174598" y="934343"/>
                  </a:lnTo>
                  <a:lnTo>
                    <a:pt x="1174598" y="1298054"/>
                  </a:lnTo>
                  <a:lnTo>
                    <a:pt x="1216540" y="1311073"/>
                  </a:lnTo>
                  <a:cubicBezTo>
                    <a:pt x="1388641" y="1383866"/>
                    <a:pt x="1509399" y="1554278"/>
                    <a:pt x="1509399" y="1752895"/>
                  </a:cubicBezTo>
                  <a:cubicBezTo>
                    <a:pt x="1509399" y="2017717"/>
                    <a:pt x="1294718" y="2232397"/>
                    <a:pt x="1029896" y="2232397"/>
                  </a:cubicBezTo>
                  <a:lnTo>
                    <a:pt x="943013" y="2223639"/>
                  </a:lnTo>
                  <a:lnTo>
                    <a:pt x="943013" y="2265154"/>
                  </a:lnTo>
                  <a:lnTo>
                    <a:pt x="924892" y="2263328"/>
                  </a:lnTo>
                  <a:cubicBezTo>
                    <a:pt x="746827" y="2226890"/>
                    <a:pt x="601850" y="2099617"/>
                    <a:pt x="540490" y="1932037"/>
                  </a:cubicBezTo>
                  <a:lnTo>
                    <a:pt x="529013" y="1889548"/>
                  </a:lnTo>
                  <a:lnTo>
                    <a:pt x="529013" y="2109159"/>
                  </a:lnTo>
                  <a:cubicBezTo>
                    <a:pt x="529013" y="2123567"/>
                    <a:pt x="517334" y="2135245"/>
                    <a:pt x="502926" y="2135245"/>
                  </a:cubicBezTo>
                  <a:cubicBezTo>
                    <a:pt x="488519" y="2135245"/>
                    <a:pt x="476840" y="2123567"/>
                    <a:pt x="476840" y="2109159"/>
                  </a:cubicBezTo>
                  <a:lnTo>
                    <a:pt x="476840" y="1506614"/>
                  </a:lnTo>
                  <a:cubicBezTo>
                    <a:pt x="476840" y="1492207"/>
                    <a:pt x="488519" y="1480528"/>
                    <a:pt x="502926" y="1480528"/>
                  </a:cubicBezTo>
                  <a:cubicBezTo>
                    <a:pt x="517334" y="1480528"/>
                    <a:pt x="529013" y="1492207"/>
                    <a:pt x="529013" y="1506614"/>
                  </a:cubicBezTo>
                  <a:lnTo>
                    <a:pt x="529013" y="1612944"/>
                  </a:lnTo>
                  <a:lnTo>
                    <a:pt x="533260" y="1594903"/>
                  </a:lnTo>
                  <a:cubicBezTo>
                    <a:pt x="580775" y="1445409"/>
                    <a:pt x="693923" y="1325161"/>
                    <a:pt x="838851" y="1268013"/>
                  </a:cubicBezTo>
                  <a:lnTo>
                    <a:pt x="885194" y="1254249"/>
                  </a:lnTo>
                  <a:lnTo>
                    <a:pt x="885194" y="1131151"/>
                  </a:lnTo>
                  <a:lnTo>
                    <a:pt x="601323" y="1131151"/>
                  </a:lnTo>
                  <a:lnTo>
                    <a:pt x="601323" y="1212638"/>
                  </a:lnTo>
                  <a:cubicBezTo>
                    <a:pt x="601323" y="1252574"/>
                    <a:pt x="568949" y="1284948"/>
                    <a:pt x="529013" y="1284948"/>
                  </a:cubicBezTo>
                  <a:cubicBezTo>
                    <a:pt x="489076" y="1284948"/>
                    <a:pt x="456702" y="1252574"/>
                    <a:pt x="456702" y="1212638"/>
                  </a:cubicBezTo>
                  <a:lnTo>
                    <a:pt x="456702" y="972398"/>
                  </a:lnTo>
                  <a:cubicBezTo>
                    <a:pt x="456702" y="932462"/>
                    <a:pt x="489076" y="900088"/>
                    <a:pt x="529013" y="900088"/>
                  </a:cubicBezTo>
                  <a:cubicBezTo>
                    <a:pt x="568949" y="900088"/>
                    <a:pt x="601323" y="932462"/>
                    <a:pt x="601323" y="972398"/>
                  </a:cubicBezTo>
                  <a:lnTo>
                    <a:pt x="601323" y="1053885"/>
                  </a:lnTo>
                  <a:lnTo>
                    <a:pt x="885194" y="1053885"/>
                  </a:lnTo>
                  <a:lnTo>
                    <a:pt x="885194" y="973383"/>
                  </a:lnTo>
                  <a:lnTo>
                    <a:pt x="838852" y="959619"/>
                  </a:lnTo>
                  <a:cubicBezTo>
                    <a:pt x="669769" y="892945"/>
                    <a:pt x="543943" y="740388"/>
                    <a:pt x="515129" y="555701"/>
                  </a:cubicBezTo>
                  <a:lnTo>
                    <a:pt x="511020" y="502501"/>
                  </a:lnTo>
                  <a:lnTo>
                    <a:pt x="203454" y="502501"/>
                  </a:lnTo>
                  <a:lnTo>
                    <a:pt x="203454" y="800389"/>
                  </a:lnTo>
                  <a:lnTo>
                    <a:pt x="202893" y="804099"/>
                  </a:lnTo>
                  <a:lnTo>
                    <a:pt x="133982" y="804099"/>
                  </a:lnTo>
                  <a:lnTo>
                    <a:pt x="133982" y="418654"/>
                  </a:lnTo>
                  <a:cubicBezTo>
                    <a:pt x="133982" y="400840"/>
                    <a:pt x="119541" y="386399"/>
                    <a:pt x="101727" y="386399"/>
                  </a:cubicBezTo>
                  <a:cubicBezTo>
                    <a:pt x="83913" y="386399"/>
                    <a:pt x="69472" y="400840"/>
                    <a:pt x="69472" y="418654"/>
                  </a:cubicBezTo>
                  <a:lnTo>
                    <a:pt x="69472" y="804099"/>
                  </a:lnTo>
                  <a:lnTo>
                    <a:pt x="561" y="804099"/>
                  </a:ln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35F4D04F-DB54-997E-DF10-F20B2994DE12}"/>
                </a:ext>
              </a:extLst>
            </p:cNvPr>
            <p:cNvSpPr/>
            <p:nvPr/>
          </p:nvSpPr>
          <p:spPr bwMode="auto">
            <a:xfrm flipH="1">
              <a:off x="237143" y="364822"/>
              <a:ext cx="997933" cy="1949753"/>
            </a:xfrm>
            <a:custGeom>
              <a:avLst/>
              <a:gdLst>
                <a:gd name="connsiteX0" fmla="*/ 508651 w 997933"/>
                <a:gd name="connsiteY0" fmla="*/ 0 h 1949753"/>
                <a:gd name="connsiteX1" fmla="*/ 222562 w 997933"/>
                <a:gd name="connsiteY1" fmla="*/ 330488 h 1949753"/>
                <a:gd name="connsiteX2" fmla="*/ 450994 w 997933"/>
                <a:gd name="connsiteY2" fmla="*/ 654262 h 1949753"/>
                <a:gd name="connsiteX3" fmla="*/ 457665 w 997933"/>
                <a:gd name="connsiteY3" fmla="*/ 655039 h 1949753"/>
                <a:gd name="connsiteX4" fmla="*/ 448396 w 997933"/>
                <a:gd name="connsiteY4" fmla="*/ 716450 h 1949753"/>
                <a:gd name="connsiteX5" fmla="*/ 420629 w 997933"/>
                <a:gd name="connsiteY5" fmla="*/ 729798 h 1949753"/>
                <a:gd name="connsiteX6" fmla="*/ 363932 w 997933"/>
                <a:gd name="connsiteY6" fmla="*/ 798650 h 1949753"/>
                <a:gd name="connsiteX7" fmla="*/ 353669 w 997933"/>
                <a:gd name="connsiteY7" fmla="*/ 849482 h 1949753"/>
                <a:gd name="connsiteX8" fmla="*/ 220996 w 997933"/>
                <a:gd name="connsiteY8" fmla="*/ 988264 h 1949753"/>
                <a:gd name="connsiteX9" fmla="*/ 123502 w 997933"/>
                <a:gd name="connsiteY9" fmla="*/ 827846 h 1949753"/>
                <a:gd name="connsiteX10" fmla="*/ 32015 w 997933"/>
                <a:gd name="connsiteY10" fmla="*/ 805525 h 1949753"/>
                <a:gd name="connsiteX11" fmla="*/ 9694 w 997933"/>
                <a:gd name="connsiteY11" fmla="*/ 897013 h 1949753"/>
                <a:gd name="connsiteX12" fmla="*/ 151599 w 997933"/>
                <a:gd name="connsiteY12" fmla="*/ 1130504 h 1949753"/>
                <a:gd name="connsiteX13" fmla="*/ 218220 w 997933"/>
                <a:gd name="connsiteY13" fmla="*/ 1161814 h 1949753"/>
                <a:gd name="connsiteX14" fmla="*/ 243087 w 997933"/>
                <a:gd name="connsiteY14" fmla="*/ 1152825 h 1949753"/>
                <a:gd name="connsiteX15" fmla="*/ 257133 w 997933"/>
                <a:gd name="connsiteY15" fmla="*/ 1139863 h 1949753"/>
                <a:gd name="connsiteX16" fmla="*/ 266660 w 997933"/>
                <a:gd name="connsiteY16" fmla="*/ 1133222 h 1949753"/>
                <a:gd name="connsiteX17" fmla="*/ 351633 w 997933"/>
                <a:gd name="connsiteY17" fmla="*/ 1044337 h 1949753"/>
                <a:gd name="connsiteX18" fmla="*/ 351634 w 997933"/>
                <a:gd name="connsiteY18" fmla="*/ 1250996 h 1949753"/>
                <a:gd name="connsiteX19" fmla="*/ 363932 w 997933"/>
                <a:gd name="connsiteY19" fmla="*/ 1311910 h 1949753"/>
                <a:gd name="connsiteX20" fmla="*/ 365617 w 997933"/>
                <a:gd name="connsiteY20" fmla="*/ 1314409 h 1949753"/>
                <a:gd name="connsiteX21" fmla="*/ 253411 w 997933"/>
                <a:gd name="connsiteY21" fmla="*/ 1508756 h 1949753"/>
                <a:gd name="connsiteX22" fmla="*/ 249768 w 997933"/>
                <a:gd name="connsiteY22" fmla="*/ 1519590 h 1949753"/>
                <a:gd name="connsiteX23" fmla="*/ 247574 w 997933"/>
                <a:gd name="connsiteY23" fmla="*/ 1522843 h 1949753"/>
                <a:gd name="connsiteX24" fmla="*/ 245922 w 997933"/>
                <a:gd name="connsiteY24" fmla="*/ 1531025 h 1949753"/>
                <a:gd name="connsiteX25" fmla="*/ 244983 w 997933"/>
                <a:gd name="connsiteY25" fmla="*/ 1533818 h 1949753"/>
                <a:gd name="connsiteX26" fmla="*/ 245080 w 997933"/>
                <a:gd name="connsiteY26" fmla="*/ 1535200 h 1949753"/>
                <a:gd name="connsiteX27" fmla="*/ 242341 w 997933"/>
                <a:gd name="connsiteY27" fmla="*/ 1548763 h 1949753"/>
                <a:gd name="connsiteX28" fmla="*/ 242341 w 997933"/>
                <a:gd name="connsiteY28" fmla="*/ 1883165 h 1949753"/>
                <a:gd name="connsiteX29" fmla="*/ 308930 w 997933"/>
                <a:gd name="connsiteY29" fmla="*/ 1949753 h 1949753"/>
                <a:gd name="connsiteX30" fmla="*/ 375519 w 997933"/>
                <a:gd name="connsiteY30" fmla="*/ 1883165 h 1949753"/>
                <a:gd name="connsiteX31" fmla="*/ 375520 w 997933"/>
                <a:gd name="connsiteY31" fmla="*/ 1563614 h 1949753"/>
                <a:gd name="connsiteX32" fmla="*/ 470092 w 997933"/>
                <a:gd name="connsiteY32" fmla="*/ 1399809 h 1949753"/>
                <a:gd name="connsiteX33" fmla="*/ 508125 w 997933"/>
                <a:gd name="connsiteY33" fmla="*/ 1407488 h 1949753"/>
                <a:gd name="connsiteX34" fmla="*/ 520714 w 997933"/>
                <a:gd name="connsiteY34" fmla="*/ 1404945 h 1949753"/>
                <a:gd name="connsiteX35" fmla="*/ 575287 w 997933"/>
                <a:gd name="connsiteY35" fmla="*/ 1608614 h 1949753"/>
                <a:gd name="connsiteX36" fmla="*/ 606312 w 997933"/>
                <a:gd name="connsiteY36" fmla="*/ 1649047 h 1949753"/>
                <a:gd name="connsiteX37" fmla="*/ 608986 w 997933"/>
                <a:gd name="connsiteY37" fmla="*/ 1649966 h 1949753"/>
                <a:gd name="connsiteX38" fmla="*/ 612502 w 997933"/>
                <a:gd name="connsiteY38" fmla="*/ 1653296 h 1949753"/>
                <a:gd name="connsiteX39" fmla="*/ 896030 w 997933"/>
                <a:gd name="connsiteY39" fmla="*/ 1830598 h 1949753"/>
                <a:gd name="connsiteX40" fmla="*/ 987794 w 997933"/>
                <a:gd name="connsiteY40" fmla="*/ 1809447 h 1949753"/>
                <a:gd name="connsiteX41" fmla="*/ 966642 w 997933"/>
                <a:gd name="connsiteY41" fmla="*/ 1717681 h 1949753"/>
                <a:gd name="connsiteX42" fmla="*/ 697247 w 997933"/>
                <a:gd name="connsiteY42" fmla="*/ 1549217 h 1949753"/>
                <a:gd name="connsiteX43" fmla="*/ 638967 w 997933"/>
                <a:gd name="connsiteY43" fmla="*/ 1331712 h 1949753"/>
                <a:gd name="connsiteX44" fmla="*/ 652318 w 997933"/>
                <a:gd name="connsiteY44" fmla="*/ 1311910 h 1949753"/>
                <a:gd name="connsiteX45" fmla="*/ 664616 w 997933"/>
                <a:gd name="connsiteY45" fmla="*/ 1250996 h 1949753"/>
                <a:gd name="connsiteX46" fmla="*/ 664616 w 997933"/>
                <a:gd name="connsiteY46" fmla="*/ 859564 h 1949753"/>
                <a:gd name="connsiteX47" fmla="*/ 569038 w 997933"/>
                <a:gd name="connsiteY47" fmla="*/ 715370 h 1949753"/>
                <a:gd name="connsiteX48" fmla="*/ 552205 w 997933"/>
                <a:gd name="connsiteY48" fmla="*/ 711972 h 1949753"/>
                <a:gd name="connsiteX49" fmla="*/ 543889 w 997933"/>
                <a:gd name="connsiteY49" fmla="*/ 656873 h 1949753"/>
                <a:gd name="connsiteX50" fmla="*/ 566308 w 997933"/>
                <a:gd name="connsiteY50" fmla="*/ 654262 h 1949753"/>
                <a:gd name="connsiteX51" fmla="*/ 794740 w 997933"/>
                <a:gd name="connsiteY51" fmla="*/ 330488 h 1949753"/>
                <a:gd name="connsiteX52" fmla="*/ 508651 w 997933"/>
                <a:gd name="connsiteY52" fmla="*/ 0 h 1949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997933" h="1949753">
                  <a:moveTo>
                    <a:pt x="508651" y="0"/>
                  </a:moveTo>
                  <a:cubicBezTo>
                    <a:pt x="350648" y="0"/>
                    <a:pt x="222562" y="147965"/>
                    <a:pt x="222562" y="330488"/>
                  </a:cubicBezTo>
                  <a:cubicBezTo>
                    <a:pt x="222562" y="490195"/>
                    <a:pt x="320628" y="623445"/>
                    <a:pt x="450994" y="654262"/>
                  </a:cubicBezTo>
                  <a:lnTo>
                    <a:pt x="457665" y="655039"/>
                  </a:lnTo>
                  <a:lnTo>
                    <a:pt x="448396" y="716450"/>
                  </a:lnTo>
                  <a:lnTo>
                    <a:pt x="420629" y="729798"/>
                  </a:lnTo>
                  <a:cubicBezTo>
                    <a:pt x="395653" y="746672"/>
                    <a:pt x="375810" y="770566"/>
                    <a:pt x="363932" y="798650"/>
                  </a:cubicBezTo>
                  <a:lnTo>
                    <a:pt x="353669" y="849482"/>
                  </a:lnTo>
                  <a:lnTo>
                    <a:pt x="220996" y="988264"/>
                  </a:lnTo>
                  <a:lnTo>
                    <a:pt x="123502" y="827846"/>
                  </a:lnTo>
                  <a:cubicBezTo>
                    <a:pt x="104402" y="796419"/>
                    <a:pt x="63443" y="786426"/>
                    <a:pt x="32015" y="805525"/>
                  </a:cubicBezTo>
                  <a:cubicBezTo>
                    <a:pt x="588" y="824625"/>
                    <a:pt x="-9406" y="865586"/>
                    <a:pt x="9694" y="897013"/>
                  </a:cubicBezTo>
                  <a:lnTo>
                    <a:pt x="151599" y="1130504"/>
                  </a:lnTo>
                  <a:cubicBezTo>
                    <a:pt x="165924" y="1154075"/>
                    <a:pt x="192545" y="1165587"/>
                    <a:pt x="218220" y="1161814"/>
                  </a:cubicBezTo>
                  <a:lnTo>
                    <a:pt x="243087" y="1152825"/>
                  </a:lnTo>
                  <a:lnTo>
                    <a:pt x="257133" y="1139863"/>
                  </a:lnTo>
                  <a:lnTo>
                    <a:pt x="266660" y="1133222"/>
                  </a:lnTo>
                  <a:lnTo>
                    <a:pt x="351633" y="1044337"/>
                  </a:lnTo>
                  <a:lnTo>
                    <a:pt x="351634" y="1250996"/>
                  </a:lnTo>
                  <a:cubicBezTo>
                    <a:pt x="351633" y="1272604"/>
                    <a:pt x="356012" y="1293188"/>
                    <a:pt x="363932" y="1311910"/>
                  </a:cubicBezTo>
                  <a:lnTo>
                    <a:pt x="365617" y="1314409"/>
                  </a:lnTo>
                  <a:lnTo>
                    <a:pt x="253411" y="1508756"/>
                  </a:lnTo>
                  <a:lnTo>
                    <a:pt x="249768" y="1519590"/>
                  </a:lnTo>
                  <a:lnTo>
                    <a:pt x="247574" y="1522843"/>
                  </a:lnTo>
                  <a:lnTo>
                    <a:pt x="245922" y="1531025"/>
                  </a:lnTo>
                  <a:lnTo>
                    <a:pt x="244983" y="1533818"/>
                  </a:lnTo>
                  <a:lnTo>
                    <a:pt x="245080" y="1535200"/>
                  </a:lnTo>
                  <a:lnTo>
                    <a:pt x="242341" y="1548763"/>
                  </a:lnTo>
                  <a:lnTo>
                    <a:pt x="242341" y="1883165"/>
                  </a:lnTo>
                  <a:cubicBezTo>
                    <a:pt x="242342" y="1919941"/>
                    <a:pt x="272154" y="1949754"/>
                    <a:pt x="308930" y="1949753"/>
                  </a:cubicBezTo>
                  <a:cubicBezTo>
                    <a:pt x="345706" y="1949753"/>
                    <a:pt x="375519" y="1919941"/>
                    <a:pt x="375519" y="1883165"/>
                  </a:cubicBezTo>
                  <a:lnTo>
                    <a:pt x="375520" y="1563614"/>
                  </a:lnTo>
                  <a:lnTo>
                    <a:pt x="470092" y="1399809"/>
                  </a:lnTo>
                  <a:lnTo>
                    <a:pt x="508125" y="1407488"/>
                  </a:lnTo>
                  <a:lnTo>
                    <a:pt x="520714" y="1404945"/>
                  </a:lnTo>
                  <a:lnTo>
                    <a:pt x="575287" y="1608614"/>
                  </a:lnTo>
                  <a:cubicBezTo>
                    <a:pt x="580046" y="1626375"/>
                    <a:pt x="591554" y="1640526"/>
                    <a:pt x="606312" y="1649047"/>
                  </a:cubicBezTo>
                  <a:lnTo>
                    <a:pt x="608986" y="1649966"/>
                  </a:lnTo>
                  <a:lnTo>
                    <a:pt x="612502" y="1653296"/>
                  </a:lnTo>
                  <a:lnTo>
                    <a:pt x="896030" y="1830598"/>
                  </a:lnTo>
                  <a:cubicBezTo>
                    <a:pt x="927211" y="1850097"/>
                    <a:pt x="968295" y="1840628"/>
                    <a:pt x="987794" y="1809447"/>
                  </a:cubicBezTo>
                  <a:cubicBezTo>
                    <a:pt x="1007293" y="1778264"/>
                    <a:pt x="997823" y="1737181"/>
                    <a:pt x="966642" y="1717681"/>
                  </a:cubicBezTo>
                  <a:lnTo>
                    <a:pt x="697247" y="1549217"/>
                  </a:lnTo>
                  <a:lnTo>
                    <a:pt x="638967" y="1331712"/>
                  </a:lnTo>
                  <a:lnTo>
                    <a:pt x="652318" y="1311910"/>
                  </a:lnTo>
                  <a:cubicBezTo>
                    <a:pt x="660237" y="1293187"/>
                    <a:pt x="664615" y="1272604"/>
                    <a:pt x="664616" y="1250996"/>
                  </a:cubicBezTo>
                  <a:lnTo>
                    <a:pt x="664616" y="859564"/>
                  </a:lnTo>
                  <a:cubicBezTo>
                    <a:pt x="664616" y="794742"/>
                    <a:pt x="625205" y="739127"/>
                    <a:pt x="569038" y="715370"/>
                  </a:cubicBezTo>
                  <a:lnTo>
                    <a:pt x="552205" y="711972"/>
                  </a:lnTo>
                  <a:lnTo>
                    <a:pt x="543889" y="656873"/>
                  </a:lnTo>
                  <a:lnTo>
                    <a:pt x="566308" y="654262"/>
                  </a:lnTo>
                  <a:cubicBezTo>
                    <a:pt x="696674" y="623445"/>
                    <a:pt x="794740" y="490195"/>
                    <a:pt x="794740" y="330488"/>
                  </a:cubicBezTo>
                  <a:cubicBezTo>
                    <a:pt x="794740" y="147965"/>
                    <a:pt x="666654" y="0"/>
                    <a:pt x="508651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四角形: 角を丸くする 8">
              <a:extLst>
                <a:ext uri="{FF2B5EF4-FFF2-40B4-BE49-F238E27FC236}">
                  <a16:creationId xmlns:a16="http://schemas.microsoft.com/office/drawing/2014/main" id="{C0A46EAE-142A-4281-B892-4C7828CE74F2}"/>
                </a:ext>
              </a:extLst>
            </p:cNvPr>
            <p:cNvSpPr/>
            <p:nvPr/>
          </p:nvSpPr>
          <p:spPr bwMode="auto">
            <a:xfrm rot="4941664" flipH="1">
              <a:off x="921063" y="1044449"/>
              <a:ext cx="133177" cy="406408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月 9">
              <a:extLst>
                <a:ext uri="{FF2B5EF4-FFF2-40B4-BE49-F238E27FC236}">
                  <a16:creationId xmlns:a16="http://schemas.microsoft.com/office/drawing/2014/main" id="{98313DB3-FF05-40CF-0F28-D8E5256E6215}"/>
                </a:ext>
              </a:extLst>
            </p:cNvPr>
            <p:cNvSpPr/>
            <p:nvPr/>
          </p:nvSpPr>
          <p:spPr bwMode="auto">
            <a:xfrm rot="14400000">
              <a:off x="719933" y="834293"/>
              <a:ext cx="45719" cy="131916"/>
            </a:xfrm>
            <a:prstGeom prst="moon">
              <a:avLst>
                <a:gd name="adj" fmla="val 7494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C692C83D-55E0-DEFD-8F8B-D12AC43A3051}"/>
                </a:ext>
              </a:extLst>
            </p:cNvPr>
            <p:cNvSpPr/>
            <p:nvPr/>
          </p:nvSpPr>
          <p:spPr bwMode="auto">
            <a:xfrm>
              <a:off x="468041" y="658103"/>
              <a:ext cx="180021" cy="98685"/>
            </a:xfrm>
            <a:custGeom>
              <a:avLst/>
              <a:gdLst>
                <a:gd name="connsiteX0" fmla="*/ 10186 w 619508"/>
                <a:gd name="connsiteY0" fmla="*/ 0 h 247430"/>
                <a:gd name="connsiteX1" fmla="*/ 609322 w 619508"/>
                <a:gd name="connsiteY1" fmla="*/ 0 h 247430"/>
                <a:gd name="connsiteX2" fmla="*/ 619508 w 619508"/>
                <a:gd name="connsiteY2" fmla="*/ 34656 h 247430"/>
                <a:gd name="connsiteX3" fmla="*/ 309754 w 619508"/>
                <a:gd name="connsiteY3" fmla="*/ 247430 h 247430"/>
                <a:gd name="connsiteX4" fmla="*/ 0 w 619508"/>
                <a:gd name="connsiteY4" fmla="*/ 34656 h 247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9508" h="247430">
                  <a:moveTo>
                    <a:pt x="10186" y="0"/>
                  </a:moveTo>
                  <a:lnTo>
                    <a:pt x="609322" y="0"/>
                  </a:lnTo>
                  <a:lnTo>
                    <a:pt x="619508" y="34656"/>
                  </a:lnTo>
                  <a:cubicBezTo>
                    <a:pt x="619508" y="152168"/>
                    <a:pt x="480826" y="247430"/>
                    <a:pt x="309754" y="247430"/>
                  </a:cubicBezTo>
                  <a:cubicBezTo>
                    <a:pt x="138682" y="247430"/>
                    <a:pt x="0" y="152168"/>
                    <a:pt x="0" y="34656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5FC9708F-DDAE-9D21-FF7B-1F306BAD3522}"/>
                </a:ext>
              </a:extLst>
            </p:cNvPr>
            <p:cNvSpPr/>
            <p:nvPr/>
          </p:nvSpPr>
          <p:spPr bwMode="auto">
            <a:xfrm>
              <a:off x="466647" y="658104"/>
              <a:ext cx="83401" cy="45719"/>
            </a:xfrm>
            <a:custGeom>
              <a:avLst/>
              <a:gdLst>
                <a:gd name="connsiteX0" fmla="*/ 10186 w 619508"/>
                <a:gd name="connsiteY0" fmla="*/ 0 h 247430"/>
                <a:gd name="connsiteX1" fmla="*/ 609322 w 619508"/>
                <a:gd name="connsiteY1" fmla="*/ 0 h 247430"/>
                <a:gd name="connsiteX2" fmla="*/ 619508 w 619508"/>
                <a:gd name="connsiteY2" fmla="*/ 34656 h 247430"/>
                <a:gd name="connsiteX3" fmla="*/ 309754 w 619508"/>
                <a:gd name="connsiteY3" fmla="*/ 247430 h 247430"/>
                <a:gd name="connsiteX4" fmla="*/ 0 w 619508"/>
                <a:gd name="connsiteY4" fmla="*/ 34656 h 247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9508" h="247430">
                  <a:moveTo>
                    <a:pt x="10186" y="0"/>
                  </a:moveTo>
                  <a:lnTo>
                    <a:pt x="609322" y="0"/>
                  </a:lnTo>
                  <a:lnTo>
                    <a:pt x="619508" y="34656"/>
                  </a:lnTo>
                  <a:cubicBezTo>
                    <a:pt x="619508" y="152168"/>
                    <a:pt x="480826" y="247430"/>
                    <a:pt x="309754" y="247430"/>
                  </a:cubicBezTo>
                  <a:cubicBezTo>
                    <a:pt x="138682" y="247430"/>
                    <a:pt x="0" y="152168"/>
                    <a:pt x="0" y="3465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65240364-FB35-0642-DEBF-01459D2658E1}"/>
                </a:ext>
              </a:extLst>
            </p:cNvPr>
            <p:cNvSpPr/>
            <p:nvPr/>
          </p:nvSpPr>
          <p:spPr bwMode="auto">
            <a:xfrm>
              <a:off x="718072" y="658103"/>
              <a:ext cx="180021" cy="98685"/>
            </a:xfrm>
            <a:custGeom>
              <a:avLst/>
              <a:gdLst>
                <a:gd name="connsiteX0" fmla="*/ 10186 w 619508"/>
                <a:gd name="connsiteY0" fmla="*/ 0 h 247430"/>
                <a:gd name="connsiteX1" fmla="*/ 609322 w 619508"/>
                <a:gd name="connsiteY1" fmla="*/ 0 h 247430"/>
                <a:gd name="connsiteX2" fmla="*/ 619508 w 619508"/>
                <a:gd name="connsiteY2" fmla="*/ 34656 h 247430"/>
                <a:gd name="connsiteX3" fmla="*/ 309754 w 619508"/>
                <a:gd name="connsiteY3" fmla="*/ 247430 h 247430"/>
                <a:gd name="connsiteX4" fmla="*/ 0 w 619508"/>
                <a:gd name="connsiteY4" fmla="*/ 34656 h 247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9508" h="247430">
                  <a:moveTo>
                    <a:pt x="10186" y="0"/>
                  </a:moveTo>
                  <a:lnTo>
                    <a:pt x="609322" y="0"/>
                  </a:lnTo>
                  <a:lnTo>
                    <a:pt x="619508" y="34656"/>
                  </a:lnTo>
                  <a:cubicBezTo>
                    <a:pt x="619508" y="152168"/>
                    <a:pt x="480826" y="247430"/>
                    <a:pt x="309754" y="247430"/>
                  </a:cubicBezTo>
                  <a:cubicBezTo>
                    <a:pt x="138682" y="247430"/>
                    <a:pt x="0" y="152168"/>
                    <a:pt x="0" y="34656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B74FD8F0-AE8D-510C-8454-BE8D87BB8172}"/>
                </a:ext>
              </a:extLst>
            </p:cNvPr>
            <p:cNvSpPr/>
            <p:nvPr/>
          </p:nvSpPr>
          <p:spPr bwMode="auto">
            <a:xfrm>
              <a:off x="716678" y="658104"/>
              <a:ext cx="83401" cy="45719"/>
            </a:xfrm>
            <a:custGeom>
              <a:avLst/>
              <a:gdLst>
                <a:gd name="connsiteX0" fmla="*/ 10186 w 619508"/>
                <a:gd name="connsiteY0" fmla="*/ 0 h 247430"/>
                <a:gd name="connsiteX1" fmla="*/ 609322 w 619508"/>
                <a:gd name="connsiteY1" fmla="*/ 0 h 247430"/>
                <a:gd name="connsiteX2" fmla="*/ 619508 w 619508"/>
                <a:gd name="connsiteY2" fmla="*/ 34656 h 247430"/>
                <a:gd name="connsiteX3" fmla="*/ 309754 w 619508"/>
                <a:gd name="connsiteY3" fmla="*/ 247430 h 247430"/>
                <a:gd name="connsiteX4" fmla="*/ 0 w 619508"/>
                <a:gd name="connsiteY4" fmla="*/ 34656 h 247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9508" h="247430">
                  <a:moveTo>
                    <a:pt x="10186" y="0"/>
                  </a:moveTo>
                  <a:lnTo>
                    <a:pt x="609322" y="0"/>
                  </a:lnTo>
                  <a:lnTo>
                    <a:pt x="619508" y="34656"/>
                  </a:lnTo>
                  <a:cubicBezTo>
                    <a:pt x="619508" y="152168"/>
                    <a:pt x="480826" y="247430"/>
                    <a:pt x="309754" y="247430"/>
                  </a:cubicBezTo>
                  <a:cubicBezTo>
                    <a:pt x="138682" y="247430"/>
                    <a:pt x="0" y="152168"/>
                    <a:pt x="0" y="3465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CE8B7EA-D81A-1CE7-8CEB-1269444426A3}"/>
              </a:ext>
            </a:extLst>
          </p:cNvPr>
          <p:cNvSpPr txBox="1"/>
          <p:nvPr/>
        </p:nvSpPr>
        <p:spPr>
          <a:xfrm rot="5400000">
            <a:off x="4781379" y="1778241"/>
            <a:ext cx="6095316" cy="322463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バッテリーの</a:t>
            </a:r>
          </a:p>
          <a:p>
            <a:pPr algn="ctr"/>
            <a:r>
              <a:rPr lang="ja-JP" altLang="en-US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防犯対策を</a:t>
            </a:r>
          </a:p>
          <a:p>
            <a:pPr algn="ctr"/>
            <a:r>
              <a:rPr lang="ja-JP" altLang="en-US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忘れずに</a:t>
            </a:r>
            <a:endParaRPr lang="en-US" altLang="ja-JP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7958826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3297</TotalTime>
  <Words>64</Words>
  <Application>Microsoft Office PowerPoint</Application>
  <PresentationFormat>A4 210 x 297 mm</PresentationFormat>
  <Paragraphs>22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popi06_バッテリーの防犯対策を忘れずに</dc:title>
  <dc:subject>popi06_バッテリーの防犯対策を忘れずに</dc:subject>
  <dc:creator>でじけろお</dc:creator>
  <cp:lastModifiedBy>Keroo</cp:lastModifiedBy>
  <cp:revision>1</cp:revision>
  <dcterms:created xsi:type="dcterms:W3CDTF">2014-12-04T06:28:23Z</dcterms:created>
  <dcterms:modified xsi:type="dcterms:W3CDTF">2025-10-18T05:40:04Z</dcterms:modified>
  <cp:version>1</cp:version>
</cp:coreProperties>
</file>